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69" d="100"/>
          <a:sy n="69" d="100"/>
        </p:scale>
        <p:origin x="10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11: </a:t>
            </a:r>
            <a:r>
              <a:rPr lang="en-US" sz="2000" b="1" dirty="0" smtClean="0"/>
              <a:t>Security and Privacy of the Communication Channels among </a:t>
            </a:r>
            <a:r>
              <a:rPr lang="en-US" sz="2000" b="1" dirty="0" err="1" smtClean="0"/>
              <a:t>IoT</a:t>
            </a:r>
            <a:r>
              <a:rPr lang="en-US" sz="2000" b="1" dirty="0" smtClean="0"/>
              <a:t> Devices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Dean Wasil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mentor: </a:t>
            </a:r>
            <a:r>
              <a:rPr lang="en-US" sz="1800" b="1" dirty="0" smtClean="0"/>
              <a:t>Omar Nakhila</a:t>
            </a:r>
            <a:br>
              <a:rPr lang="en-US" sz="1800" b="1" dirty="0" smtClean="0"/>
            </a:br>
            <a:r>
              <a:rPr lang="en-US" sz="1800" dirty="0" smtClean="0"/>
              <a:t>Faculty Mentors:</a:t>
            </a:r>
            <a:r>
              <a:rPr lang="en-US" sz="1800" b="1" dirty="0" smtClean="0"/>
              <a:t> Dr. Zou and Dr. Turgut</a:t>
            </a:r>
            <a:br>
              <a:rPr lang="en-US" sz="1800" b="1" dirty="0" smtClean="0"/>
            </a:br>
            <a:r>
              <a:rPr lang="en-US" sz="1800" dirty="0" smtClean="0"/>
              <a:t>June 4 – June 10, 2016: </a:t>
            </a:r>
            <a:r>
              <a:rPr lang="en-US" sz="1800" b="1" dirty="0" smtClean="0"/>
              <a:t>Week 3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56892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200" b="1" dirty="0"/>
              <a:t>Accomplishments</a:t>
            </a:r>
            <a:r>
              <a:rPr lang="en-US" sz="2200" b="1" dirty="0" smtClean="0"/>
              <a:t>:</a:t>
            </a:r>
          </a:p>
          <a:p>
            <a:pPr lvl="1"/>
            <a:r>
              <a:rPr lang="en-US" sz="2000" dirty="0" smtClean="0"/>
              <a:t>Learned of the inner workings of mobile networks and possible vulnerabilities via reading</a:t>
            </a:r>
            <a:endParaRPr lang="en-US" sz="2000" dirty="0"/>
          </a:p>
          <a:p>
            <a:pPr lvl="1"/>
            <a:r>
              <a:rPr lang="en-US" sz="2000" dirty="0" smtClean="0"/>
              <a:t>Formed ideas of </a:t>
            </a:r>
            <a:r>
              <a:rPr lang="en-US" sz="2000" dirty="0"/>
              <a:t>possible implementations </a:t>
            </a:r>
            <a:r>
              <a:rPr lang="en-US" sz="2000" dirty="0" smtClean="0"/>
              <a:t>for</a:t>
            </a:r>
            <a:r>
              <a:rPr lang="en-US" sz="2000" dirty="0" smtClean="0"/>
              <a:t> a </a:t>
            </a:r>
            <a:r>
              <a:rPr lang="en-US" sz="2000" dirty="0"/>
              <a:t>mobile data consumption </a:t>
            </a:r>
            <a:r>
              <a:rPr lang="en-US" sz="2000" dirty="0" smtClean="0"/>
              <a:t>attack</a:t>
            </a:r>
          </a:p>
          <a:p>
            <a:pPr lvl="1"/>
            <a:r>
              <a:rPr lang="en-US" sz="2000" dirty="0" smtClean="0"/>
              <a:t>Made a double-click script to shut off </a:t>
            </a:r>
            <a:r>
              <a:rPr lang="en-US" sz="2000" smtClean="0"/>
              <a:t>Kim’s </a:t>
            </a:r>
            <a:r>
              <a:rPr lang="en-US" sz="2000" smtClean="0"/>
              <a:t>Wi-Fi</a:t>
            </a:r>
            <a:endParaRPr lang="en-US" sz="2000" dirty="0" smtClean="0"/>
          </a:p>
          <a:p>
            <a:pPr marL="201168" lvl="1" indent="0">
              <a:buNone/>
            </a:pPr>
            <a:r>
              <a:rPr lang="en-US" sz="2200" b="1" dirty="0" smtClean="0"/>
              <a:t>Issues or problems </a:t>
            </a:r>
            <a:r>
              <a:rPr lang="en-US" sz="2200" b="1" dirty="0"/>
              <a:t>encountered and </a:t>
            </a:r>
            <a:r>
              <a:rPr lang="en-US" sz="2200" b="1" dirty="0" smtClean="0"/>
              <a:t>solutions:</a:t>
            </a:r>
            <a:endParaRPr lang="en-US" sz="2200" b="1" dirty="0"/>
          </a:p>
          <a:p>
            <a:pPr lvl="1"/>
            <a:r>
              <a:rPr lang="en-US" sz="2000" dirty="0" smtClean="0"/>
              <a:t>Problem: Finding information on mobile data attacks</a:t>
            </a:r>
          </a:p>
          <a:p>
            <a:pPr lvl="1"/>
            <a:r>
              <a:rPr lang="en-US" sz="2000" dirty="0" smtClean="0"/>
              <a:t>Solution: Dr. Turgut provided me with extra resources on my </a:t>
            </a:r>
            <a:r>
              <a:rPr lang="en-US" sz="2000" dirty="0" smtClean="0"/>
              <a:t>topic and I found a break-through publication</a:t>
            </a:r>
            <a:endParaRPr lang="en-US" sz="1200" dirty="0" smtClean="0"/>
          </a:p>
          <a:p>
            <a:pPr marL="201168" lvl="1" indent="0">
              <a:buNone/>
            </a:pPr>
            <a:r>
              <a:rPr lang="en-US" sz="2200" b="1" dirty="0" smtClean="0"/>
              <a:t>Plans </a:t>
            </a:r>
            <a:r>
              <a:rPr lang="en-US" sz="2200" b="1" dirty="0"/>
              <a:t>for next week:</a:t>
            </a:r>
          </a:p>
          <a:p>
            <a:pPr lvl="1"/>
            <a:r>
              <a:rPr lang="en-US" sz="2000" dirty="0" smtClean="0"/>
              <a:t>Further increase my knowledge on mobile networks and attacks</a:t>
            </a:r>
            <a:endParaRPr lang="en-US" dirty="0"/>
          </a:p>
          <a:p>
            <a:pPr lvl="1"/>
            <a:r>
              <a:rPr lang="en-US" sz="2000" dirty="0"/>
              <a:t>Work with </a:t>
            </a:r>
            <a:r>
              <a:rPr lang="en-US" sz="2000" dirty="0" smtClean="0"/>
              <a:t>my mentor to practice attacks related to my topic</a:t>
            </a:r>
          </a:p>
          <a:p>
            <a:pPr lvl="1"/>
            <a:r>
              <a:rPr lang="en-US" sz="2000" dirty="0" smtClean="0"/>
              <a:t>Continue brainstorming the best way to implement a mobile data consumption attack</a:t>
            </a:r>
            <a:endParaRPr lang="en-US" sz="16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77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2472</TotalTime>
  <Words>119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11: Security and Privacy of the Communication Channels among IoT Devices  REU Student: Dean Wasil Graduate mentor: Omar Nakhila Faculty Mentors: Dr. Zou and Dr. Turgut June 4 – June 10, 2016: Week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Dean Wasil</cp:lastModifiedBy>
  <cp:revision>124</cp:revision>
  <dcterms:created xsi:type="dcterms:W3CDTF">2016-05-18T22:26:04Z</dcterms:created>
  <dcterms:modified xsi:type="dcterms:W3CDTF">2016-06-09T20:36:32Z</dcterms:modified>
</cp:coreProperties>
</file>