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sldIdLst>
    <p:sldId id="263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17" autoAdjust="0"/>
    <p:restoredTop sz="94682" autoAdjust="0"/>
  </p:normalViewPr>
  <p:slideViewPr>
    <p:cSldViewPr snapToGrid="0" snapToObjects="1">
      <p:cViewPr varScale="1">
        <p:scale>
          <a:sx n="69" d="100"/>
          <a:sy n="69" d="100"/>
        </p:scale>
        <p:origin x="103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4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6/2/2016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404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6/2/2016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9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6/2/2016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9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6/2/2016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92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108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6/2/2016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780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6/2/2016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5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6/2/2016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99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6/2/2016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998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6/2/2016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69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6/2/2016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28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6/2/2016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33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6/2/2016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7" y="6419161"/>
            <a:ext cx="403418" cy="40575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10040" y="6519237"/>
            <a:ext cx="6121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NSF REU Research Experience on the Internet of Things 2016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91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52" r:id="rId8"/>
    <p:sldLayoutId id="2147483848" r:id="rId9"/>
    <p:sldLayoutId id="2147483849" r:id="rId10"/>
    <p:sldLayoutId id="2147483850" r:id="rId11"/>
    <p:sldLayoutId id="2147483851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791" y="653468"/>
            <a:ext cx="7460958" cy="928956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</a:pPr>
            <a:r>
              <a:rPr lang="en-US" sz="2000" dirty="0" smtClean="0"/>
              <a:t>Project 11: </a:t>
            </a:r>
            <a:r>
              <a:rPr lang="en-US" sz="2000" b="1" dirty="0" smtClean="0"/>
              <a:t>Security and Privacy of the Communication Channels among </a:t>
            </a:r>
            <a:r>
              <a:rPr lang="en-US" sz="2000" b="1" dirty="0" err="1" smtClean="0"/>
              <a:t>IoT</a:t>
            </a:r>
            <a:r>
              <a:rPr lang="en-US" sz="2000" b="1" dirty="0" smtClean="0"/>
              <a:t> Devices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800" dirty="0" smtClean="0"/>
              <a:t>REU Student: </a:t>
            </a:r>
            <a:r>
              <a:rPr lang="en-US" sz="1800" b="1" dirty="0" smtClean="0"/>
              <a:t>Dean Wasil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Graduate mentor: </a:t>
            </a:r>
            <a:r>
              <a:rPr lang="en-US" sz="1800" b="1" dirty="0" smtClean="0"/>
              <a:t>Omar Nakhila</a:t>
            </a:r>
            <a:br>
              <a:rPr lang="en-US" sz="1800" b="1" dirty="0" smtClean="0"/>
            </a:br>
            <a:r>
              <a:rPr lang="en-US" sz="1800" dirty="0" smtClean="0"/>
              <a:t>Faculty Mentors:</a:t>
            </a:r>
            <a:r>
              <a:rPr lang="en-US" sz="1800" b="1" dirty="0" smtClean="0"/>
              <a:t> Dr. Zou and Dr. Turgut</a:t>
            </a:r>
            <a:br>
              <a:rPr lang="en-US" sz="1800" b="1" dirty="0" smtClean="0"/>
            </a:br>
            <a:r>
              <a:rPr lang="en-US" sz="1800" dirty="0" smtClean="0"/>
              <a:t>May </a:t>
            </a:r>
            <a:r>
              <a:rPr lang="en-US" sz="1800" dirty="0" smtClean="0"/>
              <a:t>28</a:t>
            </a:r>
            <a:r>
              <a:rPr lang="en-US" sz="1800" dirty="0" smtClean="0"/>
              <a:t> – </a:t>
            </a:r>
            <a:r>
              <a:rPr lang="en-US" sz="1800" dirty="0" smtClean="0"/>
              <a:t>June 3</a:t>
            </a:r>
            <a:r>
              <a:rPr lang="en-US" sz="1800" dirty="0" smtClean="0"/>
              <a:t>, </a:t>
            </a:r>
            <a:r>
              <a:rPr lang="en-US" sz="1800" dirty="0" smtClean="0"/>
              <a:t>2016: </a:t>
            </a:r>
            <a:r>
              <a:rPr lang="en-US" sz="1800" b="1" dirty="0" smtClean="0"/>
              <a:t>Week </a:t>
            </a:r>
            <a:r>
              <a:rPr lang="en-US" sz="1800" b="1" dirty="0" smtClean="0"/>
              <a:t>2</a:t>
            </a:r>
            <a:endParaRPr lang="en-US" sz="1800" b="1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39" y="286604"/>
            <a:ext cx="780288" cy="831342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18285" y="1845733"/>
            <a:ext cx="8731408" cy="448579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r>
              <a:rPr lang="en-US" sz="2200" b="1" dirty="0"/>
              <a:t>Accomplishments</a:t>
            </a:r>
            <a:r>
              <a:rPr lang="en-US" sz="2200" b="1" dirty="0" smtClean="0"/>
              <a:t>:</a:t>
            </a:r>
          </a:p>
          <a:p>
            <a:pPr lvl="1"/>
            <a:r>
              <a:rPr lang="en-US" sz="2000" dirty="0" smtClean="0"/>
              <a:t>Read and summarized 3 research papers involving Wi-Fi, Li-Fi, and location services security</a:t>
            </a:r>
            <a:endParaRPr lang="en-US" sz="2000" dirty="0"/>
          </a:p>
          <a:p>
            <a:pPr lvl="1"/>
            <a:r>
              <a:rPr lang="en-US" sz="2000" dirty="0" smtClean="0"/>
              <a:t>Researched Wi-Fi security protocols and Li-Fi</a:t>
            </a:r>
          </a:p>
          <a:p>
            <a:pPr lvl="1"/>
            <a:r>
              <a:rPr lang="en-US" sz="2000" dirty="0" smtClean="0"/>
              <a:t>Moved towards a research direction of a mobile data consumption attack</a:t>
            </a:r>
          </a:p>
          <a:p>
            <a:pPr marL="201168" lvl="1" indent="0">
              <a:buNone/>
            </a:pPr>
            <a:r>
              <a:rPr lang="en-US" sz="2200" b="1" dirty="0"/>
              <a:t>Issues/problems encountered and solutions (if any):</a:t>
            </a:r>
          </a:p>
          <a:p>
            <a:pPr lvl="1"/>
            <a:r>
              <a:rPr lang="en-US" sz="2000" dirty="0"/>
              <a:t>Finding ideas for my research </a:t>
            </a:r>
            <a:r>
              <a:rPr lang="en-US" sz="2000" dirty="0" smtClean="0"/>
              <a:t>direction</a:t>
            </a:r>
            <a:endParaRPr lang="en-US" sz="1200" dirty="0" smtClean="0"/>
          </a:p>
          <a:p>
            <a:pPr lvl="2"/>
            <a:r>
              <a:rPr lang="en-US" sz="1600" dirty="0" smtClean="0"/>
              <a:t>Moved </a:t>
            </a:r>
            <a:r>
              <a:rPr lang="en-US" sz="1600" dirty="0"/>
              <a:t>from Wi-Fi security, to Li-Fi Security, to mobile data </a:t>
            </a:r>
            <a:r>
              <a:rPr lang="en-US" sz="1600" dirty="0" smtClean="0"/>
              <a:t>security</a:t>
            </a:r>
          </a:p>
          <a:p>
            <a:pPr marL="201168" lvl="1" indent="0">
              <a:buNone/>
            </a:pPr>
            <a:r>
              <a:rPr lang="en-US" sz="2200" b="1" dirty="0" smtClean="0"/>
              <a:t>Plans </a:t>
            </a:r>
            <a:r>
              <a:rPr lang="en-US" sz="2200" b="1" dirty="0"/>
              <a:t>for next week:</a:t>
            </a:r>
          </a:p>
          <a:p>
            <a:pPr lvl="1"/>
            <a:r>
              <a:rPr lang="en-US" sz="2000" dirty="0"/>
              <a:t>Continue reading papers relating to E</a:t>
            </a:r>
            <a:r>
              <a:rPr lang="en-US" dirty="0"/>
              <a:t>vil Twin Attack, Denial of Services / Convenience Attack, identifying network users, and mobile data attacks.</a:t>
            </a:r>
          </a:p>
          <a:p>
            <a:pPr lvl="1"/>
            <a:r>
              <a:rPr lang="en-US" sz="2000" dirty="0"/>
              <a:t>Work with Omar in performing and learning these attacks</a:t>
            </a:r>
          </a:p>
          <a:p>
            <a:pPr lvl="1"/>
            <a:r>
              <a:rPr lang="en-US" sz="2000" dirty="0"/>
              <a:t>Perform tests relating to my research idea and use these tests to build an attack</a:t>
            </a:r>
          </a:p>
          <a:p>
            <a:pPr lvl="2"/>
            <a:endParaRPr lang="en-US" sz="1600" dirty="0"/>
          </a:p>
          <a:p>
            <a:pPr lvl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77777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000000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2459</TotalTime>
  <Words>128</Words>
  <Application>Microsoft Office PowerPoint</Application>
  <PresentationFormat>On-screen Show (4:3)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Calibri Light</vt:lpstr>
      <vt:lpstr>Retrospect</vt:lpstr>
      <vt:lpstr>Project 11: Security and Privacy of the Communication Channels among IoT Devices  REU Student: Dean Wasil Graduate mentor: Omar Nakhila Faculty Mentors: Dr. Zou and Dr. Turgut May 28 – June 3, 2016: Week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Sina Masnadi</dc:creator>
  <cp:lastModifiedBy>Dean Wasil</cp:lastModifiedBy>
  <cp:revision>120</cp:revision>
  <dcterms:created xsi:type="dcterms:W3CDTF">2016-05-18T22:26:04Z</dcterms:created>
  <dcterms:modified xsi:type="dcterms:W3CDTF">2016-06-02T20:13:06Z</dcterms:modified>
</cp:coreProperties>
</file>