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5" autoAdjust="0"/>
    <p:restoredTop sz="81181" autoAdjust="0"/>
  </p:normalViewPr>
  <p:slideViewPr>
    <p:cSldViewPr snapToGrid="0" snapToObjects="1">
      <p:cViewPr varScale="1">
        <p:scale>
          <a:sx n="59" d="100"/>
          <a:sy n="59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1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5BDE7-E758-49FD-9DD2-F079B2F9704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6A9A0-7353-4342-A1EA-4D409E2E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6A9A0-7353-4342-A1EA-4D409E2E3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6A9A0-7353-4342-A1EA-4D409E2E3D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dirty="0"/>
              <a:t>A Mobile Data Consumption Attack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669" y="4455619"/>
            <a:ext cx="7543800" cy="179822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b="1" cap="none" dirty="0"/>
              <a:t>Dean Wasil</a:t>
            </a:r>
          </a:p>
          <a:p>
            <a:r>
              <a:rPr lang="en-US" sz="2100" dirty="0"/>
              <a:t>Computer Science</a:t>
            </a:r>
          </a:p>
          <a:p>
            <a:r>
              <a:rPr lang="en-US" sz="2100" dirty="0"/>
              <a:t>Mount Vernon Nazarene University</a:t>
            </a:r>
          </a:p>
          <a:p>
            <a:r>
              <a:rPr lang="en-US" sz="2100" dirty="0"/>
              <a:t>Mentor: Omar Nakhila</a:t>
            </a:r>
          </a:p>
          <a:p>
            <a:r>
              <a:rPr lang="en-US" sz="2100" dirty="0"/>
              <a:t>Advisors: Dr. Cliff Zou, Dr. Damla Turgut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61" y="806289"/>
            <a:ext cx="1258147" cy="1265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3" y="332064"/>
            <a:ext cx="2775204" cy="17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616" y="470382"/>
            <a:ext cx="7543800" cy="7262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 Mobile Data Consumption Attack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5" y="401131"/>
            <a:ext cx="780288" cy="83134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11423" r="8336" b="11617"/>
          <a:stretch/>
        </p:blipFill>
        <p:spPr>
          <a:xfrm>
            <a:off x="3637263" y="1391754"/>
            <a:ext cx="5286938" cy="2406735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13810" r="8366" b="8815"/>
          <a:stretch/>
        </p:blipFill>
        <p:spPr>
          <a:xfrm>
            <a:off x="3637263" y="4095029"/>
            <a:ext cx="5249115" cy="20907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4661" y="1411232"/>
            <a:ext cx="3272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Smartphones are everywhere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Goal: </a:t>
            </a:r>
            <a:r>
              <a:rPr lang="en-US" dirty="0"/>
              <a:t>Find a vulnerability in the mobile networks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Attack: </a:t>
            </a:r>
            <a:r>
              <a:rPr lang="en-US" dirty="0"/>
              <a:t>Establish connection and consume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Results: </a:t>
            </a:r>
            <a:r>
              <a:rPr lang="en-US" dirty="0"/>
              <a:t>Severe data consumption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Vulnerability demonstrated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09123" y="1411232"/>
            <a:ext cx="0" cy="47745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3168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3724</TotalTime>
  <Words>61</Words>
  <Application>Microsoft Office PowerPoint</Application>
  <PresentationFormat>On-screen Show (4:3)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Retrospect</vt:lpstr>
      <vt:lpstr>A Mobile Data Consumption Attack</vt:lpstr>
      <vt:lpstr>A Mobile Data Consumption Attack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Dean Wasil</cp:lastModifiedBy>
  <cp:revision>165</cp:revision>
  <dcterms:created xsi:type="dcterms:W3CDTF">2016-05-18T22:26:04Z</dcterms:created>
  <dcterms:modified xsi:type="dcterms:W3CDTF">2016-07-28T14:40:00Z</dcterms:modified>
</cp:coreProperties>
</file>