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84" d="100"/>
          <a:sy n="84" d="100"/>
        </p:scale>
        <p:origin x="9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3: </a:t>
            </a:r>
            <a:r>
              <a:rPr lang="en-US" sz="2000" b="1" dirty="0" smtClean="0"/>
              <a:t>Development of Wireless Gas Detectors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Jose Vigil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smtClean="0"/>
              <a:t>Chris Hughes, </a:t>
            </a:r>
            <a:r>
              <a:rPr lang="en-US" sz="1800" b="1" dirty="0" err="1" smtClean="0"/>
              <a:t>Xiaochen</a:t>
            </a:r>
            <a:r>
              <a:rPr lang="en-US" sz="1800" b="1" dirty="0" smtClean="0"/>
              <a:t> Wang</a:t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Hyoung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Jin</a:t>
            </a:r>
            <a:r>
              <a:rPr lang="en-US" sz="1800" b="1" dirty="0" smtClean="0"/>
              <a:t> Cho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9 (July 18-22, 2016)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marL="201168" lvl="1" indent="0">
              <a:buNone/>
            </a:pPr>
            <a:r>
              <a:rPr lang="en-US" dirty="0" smtClean="0"/>
              <a:t>-Did more testing with the Device</a:t>
            </a:r>
          </a:p>
          <a:p>
            <a:pPr marL="201168" lvl="1" indent="0">
              <a:buNone/>
            </a:pPr>
            <a:r>
              <a:rPr lang="en-US" dirty="0" smtClean="0"/>
              <a:t>-Started and almost completed the poster</a:t>
            </a:r>
          </a:p>
          <a:p>
            <a:pPr marL="201168" lvl="1" indent="0">
              <a:buNone/>
            </a:pPr>
            <a:endParaRPr lang="en-US" b="1" dirty="0" smtClean="0"/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marL="201168" lvl="1" indent="0">
              <a:buNone/>
            </a:pPr>
            <a:r>
              <a:rPr lang="en-US" dirty="0" smtClean="0"/>
              <a:t>UV light sensor keeps deteriorating. But the device works.</a:t>
            </a:r>
          </a:p>
          <a:p>
            <a:pPr marL="201168" lvl="1" indent="0">
              <a:buNone/>
            </a:pPr>
            <a:endParaRPr lang="en-US" b="1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marL="201168" lvl="1" indent="0">
              <a:buNone/>
            </a:pPr>
            <a:r>
              <a:rPr lang="en-US" dirty="0" smtClean="0"/>
              <a:t>-Finish the poster over the weekend.</a:t>
            </a:r>
          </a:p>
          <a:p>
            <a:pPr marL="201168" lvl="1" indent="0">
              <a:buNone/>
            </a:pPr>
            <a:r>
              <a:rPr lang="en-US" dirty="0" smtClean="0"/>
              <a:t>-Finish the revision of the report(On hold for the poster)</a:t>
            </a:r>
          </a:p>
          <a:p>
            <a:pPr marL="201168" lvl="1" indent="0">
              <a:buNone/>
            </a:pPr>
            <a:r>
              <a:rPr lang="en-US" dirty="0" smtClean="0"/>
              <a:t>-Presentations</a:t>
            </a:r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438912"/>
            <a:ext cx="258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Testing: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808245"/>
            <a:ext cx="4048757" cy="1898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" y="2810137"/>
            <a:ext cx="4048757" cy="1972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1768" y="1690962"/>
            <a:ext cx="2889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sensor is still responsive to the exposure of UV light however it does not stabilize fast enough which means the UV sensor is deteriorating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monitoring system has no issues. At this point it was even helpful to determine the UV detector was failing.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771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2568</TotalTime>
  <Words>129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Calibri Light</vt:lpstr>
      <vt:lpstr>Retrospect</vt:lpstr>
      <vt:lpstr>Project 3: Development of Wireless Gas Detectors  REU Student: Jose Vigil Graduate mentors: Chris Hughes, Xiaochen Wang Faculty Mentor(s): Dr. Hyoung Jin Cho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Vigil</dc:creator>
  <cp:lastModifiedBy>Jose Vigil</cp:lastModifiedBy>
  <cp:revision>125</cp:revision>
  <dcterms:created xsi:type="dcterms:W3CDTF">2016-05-18T22:26:04Z</dcterms:created>
  <dcterms:modified xsi:type="dcterms:W3CDTF">2016-07-28T13:25:15Z</dcterms:modified>
</cp:coreProperties>
</file>