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3: </a:t>
            </a:r>
            <a:r>
              <a:rPr lang="en-US" sz="2000" b="1" dirty="0" smtClean="0"/>
              <a:t>Development of Wireless Gas Detectors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Jose Vigil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Chris Hughes, </a:t>
            </a:r>
            <a:r>
              <a:rPr lang="en-US" sz="1800" b="1" dirty="0" err="1" smtClean="0"/>
              <a:t>Xiaochen</a:t>
            </a:r>
            <a:r>
              <a:rPr lang="en-US" sz="1800" b="1" dirty="0" smtClean="0"/>
              <a:t> Wang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Hyoung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Jin</a:t>
            </a:r>
            <a:r>
              <a:rPr lang="en-US" sz="1800" b="1" dirty="0" smtClean="0"/>
              <a:t> Cho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8 (</a:t>
            </a:r>
            <a:r>
              <a:rPr lang="en-US" sz="2000" b="1" smtClean="0"/>
              <a:t>July </a:t>
            </a:r>
            <a:r>
              <a:rPr lang="en-US" sz="2000" b="1" smtClean="0"/>
              <a:t>11-15, 2016)</a:t>
            </a:r>
            <a:endParaRPr lang="en-US" sz="2000" b="1" dirty="0" smtClean="0"/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>
              <a:buFontTx/>
              <a:buChar char="-"/>
            </a:pPr>
            <a:r>
              <a:rPr lang="en-US" dirty="0" smtClean="0"/>
              <a:t>Technical Report</a:t>
            </a:r>
          </a:p>
          <a:p>
            <a:pPr lvl="1">
              <a:buFontTx/>
              <a:buChar char="-"/>
            </a:pPr>
            <a:r>
              <a:rPr lang="en-US" dirty="0" smtClean="0"/>
              <a:t>Finished fabrication of UV light Sensor</a:t>
            </a:r>
          </a:p>
          <a:p>
            <a:pPr lvl="1">
              <a:buFontTx/>
              <a:buChar char="-"/>
            </a:pPr>
            <a:r>
              <a:rPr lang="en-US" dirty="0" smtClean="0"/>
              <a:t>Testing with Device</a:t>
            </a: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marL="201168" lvl="1" indent="0">
              <a:buNone/>
            </a:pPr>
            <a:r>
              <a:rPr lang="en-US" dirty="0" smtClean="0"/>
              <a:t>Sensor response is not as good as expected(it is a prototype). Solution for future work is to fabricate it through Photolithography Method. </a:t>
            </a:r>
            <a:endParaRPr lang="en-US" dirty="0"/>
          </a:p>
          <a:p>
            <a:pPr marL="201168" lvl="1" indent="0">
              <a:buNone/>
            </a:pPr>
            <a:r>
              <a:rPr lang="en-US" b="1" dirty="0" smtClean="0"/>
              <a:t>Next Week: </a:t>
            </a:r>
          </a:p>
          <a:p>
            <a:pPr marL="201168" lvl="1" indent="0">
              <a:buNone/>
            </a:pPr>
            <a:r>
              <a:rPr lang="en-US" dirty="0" smtClean="0"/>
              <a:t>-Review and report </a:t>
            </a:r>
          </a:p>
          <a:p>
            <a:pPr marL="201168" lvl="1" indent="0">
              <a:buNone/>
            </a:pPr>
            <a:r>
              <a:rPr lang="en-US" dirty="0" smtClean="0"/>
              <a:t>-Start the poster</a:t>
            </a:r>
          </a:p>
          <a:p>
            <a:pPr marL="201168" lvl="1" indent="0">
              <a:buNone/>
            </a:pPr>
            <a:r>
              <a:rPr lang="en-US" dirty="0" smtClean="0"/>
              <a:t>-Do more testing</a:t>
            </a:r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355" t="11603" r="14537" b="14603"/>
          <a:stretch/>
        </p:blipFill>
        <p:spPr>
          <a:xfrm>
            <a:off x="6999174" y="4160520"/>
            <a:ext cx="1550466" cy="80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332" y="4160520"/>
            <a:ext cx="166435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382137"/>
            <a:ext cx="294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76"/>
          <a:stretch/>
        </p:blipFill>
        <p:spPr>
          <a:xfrm>
            <a:off x="341194" y="843803"/>
            <a:ext cx="2947916" cy="2363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116" y="843802"/>
            <a:ext cx="4924200" cy="2363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116" y="3207224"/>
            <a:ext cx="4924200" cy="2674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5"/>
          <a:stretch/>
        </p:blipFill>
        <p:spPr>
          <a:xfrm>
            <a:off x="341194" y="3207223"/>
            <a:ext cx="2947916" cy="26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3135</TotalTime>
  <Words>78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</vt:lpstr>
      <vt:lpstr>Project 3: Development of Wireless Gas Detectors  REU Student: Jose Vigil Graduate mentors: Chris Hughes, Xiaochen Wang Faculty Mentor(s): Dr. Hyoung Jin Cho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Vigil</dc:creator>
  <cp:lastModifiedBy>Jose Vigil</cp:lastModifiedBy>
  <cp:revision>169</cp:revision>
  <dcterms:created xsi:type="dcterms:W3CDTF">2016-05-18T22:26:04Z</dcterms:created>
  <dcterms:modified xsi:type="dcterms:W3CDTF">2016-07-28T13:23:39Z</dcterms:modified>
</cp:coreProperties>
</file>