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3: </a:t>
            </a:r>
            <a:r>
              <a:rPr lang="en-US" sz="2000" b="1" dirty="0" smtClean="0"/>
              <a:t>Development of Wireless Gas Detectors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Jose Vigil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mentors: </a:t>
            </a:r>
            <a:r>
              <a:rPr lang="en-US" sz="1800" b="1" dirty="0" smtClean="0"/>
              <a:t>Chris Hughes, </a:t>
            </a:r>
            <a:r>
              <a:rPr lang="en-US" sz="1800" b="1" dirty="0" err="1" smtClean="0"/>
              <a:t>Xiaochen</a:t>
            </a:r>
            <a:r>
              <a:rPr lang="en-US" sz="1800" b="1" dirty="0" smtClean="0"/>
              <a:t> Wang</a:t>
            </a:r>
            <a:br>
              <a:rPr lang="en-US" sz="1800" b="1" dirty="0" smtClean="0"/>
            </a:br>
            <a:r>
              <a:rPr lang="en-US" sz="1800" dirty="0" smtClean="0"/>
              <a:t>Faculty Mentor(s):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Hyoung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Jin</a:t>
            </a:r>
            <a:r>
              <a:rPr lang="en-US" sz="1800" b="1" dirty="0" smtClean="0"/>
              <a:t> Cho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7 (July 4 - July 8,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dirty="0" smtClean="0"/>
              <a:t>Started writing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report</a:t>
            </a:r>
          </a:p>
          <a:p>
            <a:pPr lvl="1"/>
            <a:r>
              <a:rPr lang="en-US" dirty="0" smtClean="0"/>
              <a:t>Got familiarized with the new sensor UV </a:t>
            </a:r>
            <a:r>
              <a:rPr lang="en-US" dirty="0" smtClean="0"/>
              <a:t>light</a:t>
            </a:r>
          </a:p>
          <a:p>
            <a:pPr lvl="1"/>
            <a:r>
              <a:rPr lang="en-US" dirty="0" smtClean="0"/>
              <a:t>Started fabrication of UV sensor</a:t>
            </a:r>
            <a:endParaRPr lang="en-US" dirty="0" smtClean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marL="201168" lvl="1" indent="0">
              <a:buNone/>
            </a:pPr>
            <a:r>
              <a:rPr lang="en-US" dirty="0" smtClean="0"/>
              <a:t>Change of sensors due to fabrication issues</a:t>
            </a:r>
            <a:br>
              <a:rPr lang="en-US" dirty="0" smtClean="0"/>
            </a:br>
            <a:endParaRPr lang="en-US" dirty="0"/>
          </a:p>
          <a:p>
            <a:pPr marL="201168" lvl="1" indent="0">
              <a:buNone/>
            </a:pPr>
            <a:r>
              <a:rPr lang="en-US" b="1" dirty="0" smtClean="0"/>
              <a:t>Plans </a:t>
            </a:r>
            <a:r>
              <a:rPr lang="en-US" b="1" dirty="0"/>
              <a:t>f</a:t>
            </a:r>
            <a:r>
              <a:rPr lang="en-US" b="1" dirty="0" smtClean="0"/>
              <a:t>or next week:</a:t>
            </a:r>
          </a:p>
          <a:p>
            <a:pPr marL="201168" lvl="1" indent="0">
              <a:buNone/>
            </a:pPr>
            <a:r>
              <a:rPr lang="en-US" dirty="0" smtClean="0"/>
              <a:t>Continue writing and fabrication of the new sensor</a:t>
            </a:r>
          </a:p>
          <a:p>
            <a:pPr marL="201168" lvl="1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2585</TotalTime>
  <Words>53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3: Development of Wireless Gas Detectors  REU Student: Jose Vigil Graduate mentors: Chris Hughes, Xiaochen Wang Faculty Mentor(s): Dr. Hyoung Jin Cho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Vigil</dc:creator>
  <cp:lastModifiedBy>Jose Vigil</cp:lastModifiedBy>
  <cp:revision>126</cp:revision>
  <dcterms:created xsi:type="dcterms:W3CDTF">2016-05-18T22:26:04Z</dcterms:created>
  <dcterms:modified xsi:type="dcterms:W3CDTF">2016-07-08T13:59:15Z</dcterms:modified>
</cp:coreProperties>
</file>