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3: </a:t>
            </a:r>
            <a:r>
              <a:rPr lang="en-US" sz="2000" b="1" dirty="0" smtClean="0"/>
              <a:t>Development of Wireless Gas Detectors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Jose Vigil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Chris Hughes, </a:t>
            </a:r>
            <a:r>
              <a:rPr lang="en-US" sz="1800" b="1" dirty="0" err="1" smtClean="0"/>
              <a:t>Xiaochen</a:t>
            </a:r>
            <a:r>
              <a:rPr lang="en-US" sz="1800" b="1" dirty="0" smtClean="0"/>
              <a:t> Wang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Hyoung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Jin</a:t>
            </a:r>
            <a:r>
              <a:rPr lang="en-US" sz="1800" b="1" dirty="0" smtClean="0"/>
              <a:t> Cho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5 </a:t>
            </a:r>
            <a:r>
              <a:rPr lang="en-US" sz="2000" b="1" smtClean="0"/>
              <a:t>(June 20 –June </a:t>
            </a:r>
            <a:r>
              <a:rPr lang="en-US" sz="2000" b="1" smtClean="0"/>
              <a:t>24, 2016)</a:t>
            </a:r>
            <a:endParaRPr lang="en-US" sz="2000" b="1" dirty="0" smtClean="0"/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marL="201168" lvl="1" indent="0">
              <a:buNone/>
            </a:pPr>
            <a:r>
              <a:rPr lang="en-US" dirty="0" smtClean="0"/>
              <a:t>-Solved the digits(decimal places problem for the meter)</a:t>
            </a:r>
            <a:r>
              <a:rPr lang="en-US" sz="1600" dirty="0" smtClean="0"/>
              <a:t>.</a:t>
            </a:r>
          </a:p>
          <a:p>
            <a:pPr marL="201168" lvl="1" indent="0">
              <a:buNone/>
            </a:pPr>
            <a:r>
              <a:rPr lang="en-US" sz="1600" dirty="0" smtClean="0"/>
              <a:t>-</a:t>
            </a:r>
            <a:r>
              <a:rPr lang="en-US" dirty="0" smtClean="0"/>
              <a:t>Learned about the fabrication process of the Gas sensor : Hydrogen.</a:t>
            </a:r>
          </a:p>
          <a:p>
            <a:pPr marL="201168" lvl="1" indent="0">
              <a:buNone/>
            </a:pPr>
            <a:r>
              <a:rPr lang="en-US" dirty="0" smtClean="0"/>
              <a:t>-Started and completed a Remote Access to the Pi. </a:t>
            </a:r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marL="201168" lvl="1" indent="0">
              <a:buNone/>
            </a:pPr>
            <a:r>
              <a:rPr lang="en-US" dirty="0" smtClean="0"/>
              <a:t>-Able to access the Raspberry pi desktop and command line.</a:t>
            </a:r>
          </a:p>
          <a:p>
            <a:pPr marL="201168" lvl="1" indent="0">
              <a:buNone/>
            </a:pPr>
            <a:r>
              <a:rPr lang="en-US" dirty="0" smtClean="0"/>
              <a:t>Main issue: The remote access does not work in campus. Wi-Fi (no access to WPA2 only Guest)</a:t>
            </a:r>
          </a:p>
          <a:p>
            <a:pPr marL="201168" lvl="1" indent="0">
              <a:buNone/>
            </a:pPr>
            <a:r>
              <a:rPr lang="en-US" dirty="0" smtClean="0"/>
              <a:t>-Mathematica interface may be a solution but there is not much information about interfacing Raspberry pi with Mathematica at the moment.</a:t>
            </a:r>
          </a:p>
          <a:p>
            <a:pPr marL="201168" lvl="1" indent="0">
              <a:buNone/>
            </a:pPr>
            <a:r>
              <a:rPr lang="en-US" dirty="0" smtClean="0"/>
              <a:t>-Gas sensor is still not ready, electroplating uniformity cannot be reached.</a:t>
            </a:r>
          </a:p>
          <a:p>
            <a:pPr marL="201168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664" y="1150799"/>
            <a:ext cx="57942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Gas Sensor Fabrication: Hydrogen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665" y="1717762"/>
            <a:ext cx="75163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Photolithography:</a:t>
            </a:r>
          </a:p>
          <a:p>
            <a:r>
              <a:rPr lang="en-US" dirty="0" smtClean="0"/>
              <a:t>-This process is used to expose the gold layer for the sensor</a:t>
            </a:r>
          </a:p>
          <a:p>
            <a:r>
              <a:rPr lang="en-US" dirty="0" smtClean="0"/>
              <a:t>	using UV light.</a:t>
            </a:r>
          </a:p>
          <a:p>
            <a:r>
              <a:rPr lang="en-US" dirty="0" smtClean="0"/>
              <a:t>-Also in this process different element layers are removed </a:t>
            </a:r>
          </a:p>
          <a:p>
            <a:r>
              <a:rPr lang="en-US" dirty="0"/>
              <a:t>	</a:t>
            </a:r>
            <a:r>
              <a:rPr lang="en-US" dirty="0" smtClean="0"/>
              <a:t>with chemicals.</a:t>
            </a:r>
          </a:p>
          <a:p>
            <a:endParaRPr lang="en-US" dirty="0"/>
          </a:p>
          <a:p>
            <a:r>
              <a:rPr lang="en-US" sz="2000" b="1" i="1" dirty="0" smtClean="0"/>
              <a:t>Electroplating:</a:t>
            </a:r>
          </a:p>
          <a:p>
            <a:r>
              <a:rPr lang="en-US" dirty="0" smtClean="0"/>
              <a:t>Process to deposit CuSo4 (Copper Sulfate) into </a:t>
            </a:r>
          </a:p>
          <a:p>
            <a:r>
              <a:rPr lang="en-US" dirty="0" smtClean="0"/>
              <a:t>the sensor.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1" r="30801" b="-1"/>
          <a:stretch/>
        </p:blipFill>
        <p:spPr>
          <a:xfrm>
            <a:off x="6592824" y="1709273"/>
            <a:ext cx="1664208" cy="1491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102" t="22558" r="12792" b="20274"/>
          <a:stretch/>
        </p:blipFill>
        <p:spPr>
          <a:xfrm rot="5400000">
            <a:off x="6607721" y="4351065"/>
            <a:ext cx="1382656" cy="1915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064" y="3235304"/>
            <a:ext cx="2029969" cy="134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7126" b="42949"/>
          <a:stretch/>
        </p:blipFill>
        <p:spPr>
          <a:xfrm>
            <a:off x="740663" y="4288536"/>
            <a:ext cx="4791457" cy="17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0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536" y="1307592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 Week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59536" y="1947672"/>
            <a:ext cx="733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-Figure out another way to Remote Control the Raspberry Pi or solve the problem.</a:t>
            </a:r>
          </a:p>
          <a:p>
            <a:r>
              <a:rPr lang="en-US" dirty="0" smtClean="0"/>
              <a:t>-Keep working/helping on the gas sensor fabrication.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543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3093</TotalTime>
  <Words>181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Project 3: Development of Wireless Gas Detectors  REU Student: Jose Vigil Graduate mentors: Chris Hughes, Xiaochen Wang Faculty Mentor(s): Dr. Hyoung Jin Cho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Vigil</dc:creator>
  <cp:lastModifiedBy>Jose Vigil</cp:lastModifiedBy>
  <cp:revision>163</cp:revision>
  <dcterms:created xsi:type="dcterms:W3CDTF">2016-05-18T22:26:04Z</dcterms:created>
  <dcterms:modified xsi:type="dcterms:W3CDTF">2016-07-28T13:22:00Z</dcterms:modified>
</cp:coreProperties>
</file>