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84" d="100"/>
          <a:sy n="84" d="100"/>
        </p:scale>
        <p:origin x="9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3: </a:t>
            </a:r>
            <a:r>
              <a:rPr lang="en-US" sz="2000" b="1" dirty="0" smtClean="0"/>
              <a:t>Development of Wireless Gas Detectors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Jose Vigil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smtClean="0"/>
              <a:t>Chris Hughes, </a:t>
            </a:r>
            <a:r>
              <a:rPr lang="en-US" sz="1800" b="1" dirty="0" err="1" smtClean="0"/>
              <a:t>Xiaochen</a:t>
            </a:r>
            <a:r>
              <a:rPr lang="en-US" sz="1800" b="1" dirty="0" smtClean="0"/>
              <a:t> Wang</a:t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Hyoung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Jin</a:t>
            </a:r>
            <a:r>
              <a:rPr lang="en-US" sz="1800" b="1" dirty="0" smtClean="0"/>
              <a:t> Cho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3 (June </a:t>
            </a:r>
            <a:r>
              <a:rPr lang="en-US" sz="2000" b="1" smtClean="0"/>
              <a:t>6 – June </a:t>
            </a:r>
            <a:r>
              <a:rPr lang="en-US" sz="2000" b="1" smtClean="0"/>
              <a:t>10, 2016)</a:t>
            </a:r>
            <a:endParaRPr lang="en-US" sz="2000" b="1" dirty="0" smtClean="0"/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Raspberry Pi is set 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Completed Python tutorial on Codeacademy.com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Installed Programs needed for sensor (on its way)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Small amount of reading</a:t>
            </a:r>
            <a:endParaRPr lang="en-US" sz="1600" dirty="0"/>
          </a:p>
          <a:p>
            <a:pPr marL="201168" lvl="1" indent="0">
              <a:buNone/>
            </a:pPr>
            <a:endParaRPr lang="en-US" b="1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set up(No monitor) of the Raspberry PI was confusing but finally got it working.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Trouble installing programs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 smtClean="0"/>
              <a:t>Install and rebooting issues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 smtClean="0"/>
              <a:t>Permission denied to copy files from directories</a:t>
            </a:r>
          </a:p>
          <a:p>
            <a:pPr marL="384048" lvl="2" indent="0">
              <a:buNone/>
            </a:pPr>
            <a:endParaRPr lang="en-US" sz="12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01168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30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Reading: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51559"/>
            <a:ext cx="7543801" cy="3837682"/>
          </a:xfrm>
        </p:spPr>
        <p:txBody>
          <a:bodyPr>
            <a:normAutofit lnSpcReduction="10000"/>
          </a:bodyPr>
          <a:lstStyle/>
          <a:p>
            <a:r>
              <a:rPr lang="en-US" sz="1800" i="1" dirty="0">
                <a:solidFill>
                  <a:srgbClr val="231F20"/>
                </a:solidFill>
                <a:latin typeface="TimesNewRoman,Italic"/>
              </a:rPr>
              <a:t>Internet of Things based Smart Environmental Monitoring using the Raspberry-Pi </a:t>
            </a:r>
            <a:r>
              <a:rPr lang="en-US" sz="1800" i="1" dirty="0" smtClean="0">
                <a:solidFill>
                  <a:srgbClr val="231F20"/>
                </a:solidFill>
                <a:latin typeface="TimesNewRoman,Italic"/>
              </a:rPr>
              <a:t>Computer (Google Scholar)</a:t>
            </a:r>
            <a:endParaRPr lang="en-US" sz="1800" i="1" dirty="0">
              <a:solidFill>
                <a:srgbClr val="231F20"/>
              </a:solidFill>
              <a:latin typeface="TimesNewRoman,Italic"/>
            </a:endParaRPr>
          </a:p>
          <a:p>
            <a:r>
              <a:rPr lang="en-US" sz="1600" dirty="0">
                <a:solidFill>
                  <a:srgbClr val="231F20"/>
                </a:solidFill>
                <a:latin typeface="TimesNewRoman,Italic"/>
              </a:rPr>
              <a:t>Different sensors attached to their Raspberry Pi and </a:t>
            </a:r>
            <a:r>
              <a:rPr lang="en-US" sz="1600" dirty="0" smtClean="0">
                <a:solidFill>
                  <a:srgbClr val="231F20"/>
                </a:solidFill>
                <a:latin typeface="TimesNewRoman,Italic"/>
              </a:rPr>
              <a:t>data is uploaded to a cloud where it can be viewed by different devices</a:t>
            </a:r>
            <a:r>
              <a:rPr lang="en-US" sz="1600" smtClean="0">
                <a:solidFill>
                  <a:srgbClr val="231F20"/>
                </a:solidFill>
                <a:latin typeface="TimesNewRoman,Italic"/>
              </a:rPr>
              <a:t>.(libraries)</a:t>
            </a:r>
            <a:endParaRPr lang="en-US" sz="1600" dirty="0" smtClean="0">
              <a:solidFill>
                <a:srgbClr val="231F20"/>
              </a:solidFill>
              <a:latin typeface="TimesNewRoman,Italic"/>
            </a:endParaRPr>
          </a:p>
          <a:p>
            <a:r>
              <a:rPr lang="en-US" sz="1600" dirty="0" smtClean="0">
                <a:solidFill>
                  <a:srgbClr val="231F20"/>
                </a:solidFill>
                <a:latin typeface="TimesNewRoman,Italic"/>
              </a:rPr>
              <a:t>Also explained how to set up a Raspberry Pi without a monitor (too late)</a:t>
            </a:r>
            <a:endParaRPr lang="en-US" sz="1600" dirty="0">
              <a:solidFill>
                <a:srgbClr val="231F20"/>
              </a:solidFill>
              <a:latin typeface="TimesNewRoman,Italic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endParaRPr lang="en-US" sz="1200" dirty="0" smtClean="0"/>
          </a:p>
          <a:p>
            <a:pPr algn="r"/>
            <a:endParaRPr lang="en-US" sz="1200" dirty="0" smtClean="0"/>
          </a:p>
          <a:p>
            <a:pPr algn="r"/>
            <a:r>
              <a:rPr lang="en-US" sz="1200" dirty="0" smtClean="0"/>
              <a:t>Fig</a:t>
            </a:r>
            <a:r>
              <a:rPr lang="en-US" sz="1200" dirty="0"/>
              <a:t>. 2. A schematic diagram of the system.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1" y="4889241"/>
            <a:ext cx="7543800" cy="1142016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231F20"/>
                </a:solidFill>
                <a:latin typeface="TimesNewRoman,Italic"/>
              </a:rPr>
              <a:t>Next:</a:t>
            </a:r>
          </a:p>
          <a:p>
            <a:r>
              <a:rPr lang="en-US" sz="1600" dirty="0">
                <a:solidFill>
                  <a:srgbClr val="231F20"/>
                </a:solidFill>
                <a:latin typeface="TimesNewRoman,Italic"/>
              </a:rPr>
              <a:t>Receive the sensor and start to work with it</a:t>
            </a:r>
            <a:r>
              <a:rPr lang="en-US" sz="1600" i="1" dirty="0">
                <a:solidFill>
                  <a:srgbClr val="231F20"/>
                </a:solidFill>
                <a:latin typeface="TimesNewRoman,Italic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77" y="2733869"/>
            <a:ext cx="4424625" cy="17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2690</TotalTime>
  <Words>165</Words>
  <Application>Microsoft Office PowerPoint</Application>
  <PresentationFormat>On-screen Show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TimesNewRoman,Italic</vt:lpstr>
      <vt:lpstr>Retrospect</vt:lpstr>
      <vt:lpstr>Project 3: Development of Wireless Gas Detectors  REU Student: Jose Vigil Graduate mentors: Chris Hughes, Xiaochen Wang Faculty Mentor(s): Dr. Hyoung Jin Cho</vt:lpstr>
      <vt:lpstr>Reading: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Vigil</dc:creator>
  <cp:lastModifiedBy>Jose Vigil</cp:lastModifiedBy>
  <cp:revision>138</cp:revision>
  <dcterms:created xsi:type="dcterms:W3CDTF">2016-05-18T22:26:04Z</dcterms:created>
  <dcterms:modified xsi:type="dcterms:W3CDTF">2016-07-28T13:21:07Z</dcterms:modified>
</cp:coreProperties>
</file>