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4" r:id="rId2"/>
    <p:sldId id="262" r:id="rId3"/>
    <p:sldId id="266" r:id="rId4"/>
    <p:sldId id="26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 autoAdjust="0"/>
    <p:restoredTop sz="94682" autoAdjust="0"/>
  </p:normalViewPr>
  <p:slideViewPr>
    <p:cSldViewPr snapToGrid="0" snapToObjects="1">
      <p:cViewPr varScale="1">
        <p:scale>
          <a:sx n="84" d="100"/>
          <a:sy n="84" d="100"/>
        </p:scale>
        <p:origin x="99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Developing of Wireless Detectors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650222" cy="146054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Jose Vigil</a:t>
            </a:r>
            <a:br>
              <a:rPr lang="en-US" b="1" dirty="0" smtClean="0"/>
            </a:br>
            <a:r>
              <a:rPr lang="en-US" dirty="0" smtClean="0"/>
              <a:t>Mechanical and Aerospace Engineering</a:t>
            </a:r>
            <a:br>
              <a:rPr lang="en-US" dirty="0" smtClean="0"/>
            </a:br>
            <a:r>
              <a:rPr lang="en-US" dirty="0" smtClean="0"/>
              <a:t>New </a:t>
            </a:r>
            <a:r>
              <a:rPr lang="en-US" dirty="0" err="1" smtClean="0"/>
              <a:t>mexico</a:t>
            </a:r>
            <a:r>
              <a:rPr lang="en-US" dirty="0" smtClean="0"/>
              <a:t> state University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Graduate </a:t>
            </a:r>
            <a:r>
              <a:rPr lang="en-US" dirty="0"/>
              <a:t>mentors</a:t>
            </a:r>
            <a:r>
              <a:rPr lang="en-US" b="1" dirty="0"/>
              <a:t>: Chris Hughes, </a:t>
            </a:r>
            <a:r>
              <a:rPr lang="en-US" b="1" dirty="0" err="1"/>
              <a:t>Xiaochen</a:t>
            </a:r>
            <a:r>
              <a:rPr lang="en-US" b="1" dirty="0"/>
              <a:t> Wang</a:t>
            </a:r>
            <a:br>
              <a:rPr lang="en-US" b="1" dirty="0"/>
            </a:br>
            <a:r>
              <a:rPr lang="en-US" dirty="0"/>
              <a:t>Faculty </a:t>
            </a:r>
            <a:r>
              <a:rPr lang="en-US" dirty="0" smtClean="0"/>
              <a:t>Mentor: </a:t>
            </a:r>
            <a:r>
              <a:rPr lang="en-US" b="1" dirty="0"/>
              <a:t>Dr. </a:t>
            </a:r>
            <a:r>
              <a:rPr lang="en-US" b="1" dirty="0" err="1"/>
              <a:t>Hyoung</a:t>
            </a:r>
            <a:r>
              <a:rPr lang="en-US" b="1" dirty="0"/>
              <a:t> </a:t>
            </a:r>
            <a:r>
              <a:rPr lang="en-US" b="1" dirty="0" err="1"/>
              <a:t>Jin</a:t>
            </a:r>
            <a:r>
              <a:rPr lang="en-US" b="1" dirty="0"/>
              <a:t> Cho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82" y="1280689"/>
            <a:ext cx="1804512" cy="1922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192" y="1280689"/>
            <a:ext cx="1920660" cy="19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43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3" t="11174" r="12543" b="28071"/>
          <a:stretch/>
        </p:blipFill>
        <p:spPr>
          <a:xfrm rot="16200000">
            <a:off x="5170131" y="2336134"/>
            <a:ext cx="2693355" cy="44901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9409" y="666111"/>
            <a:ext cx="8292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2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Goal</a:t>
            </a:r>
            <a:br>
              <a:rPr lang="en-US" sz="2200" b="1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</a:br>
            <a:endParaRPr lang="en-US" sz="1400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0" lvl="1"/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The 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goal is to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learn about the fabrication of micro 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scale sensors 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and make a cost efficient wireless 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a</a:t>
            </a:r>
            <a:r>
              <a:rPr lang="en-US" sz="2000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mmeter </a:t>
            </a:r>
            <a:r>
              <a:rPr lang="en-US" sz="20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to monitor and analyze data from prototype sensors to improve them.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113" y="3234514"/>
            <a:ext cx="382963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Ammeter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000" dirty="0" smtClean="0"/>
              <a:t>-Wireless Interface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-Record and store readings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-Use for analysis 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809105" y="5937013"/>
            <a:ext cx="1415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Raspberry Pi 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882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4158" y="436573"/>
            <a:ext cx="464489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b="1" dirty="0"/>
              <a:t>UV Light Sensor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158" y="867460"/>
            <a:ext cx="81712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Prototype Fabrication of Zinc Oxide (</a:t>
            </a:r>
            <a:r>
              <a:rPr lang="en-US" sz="2000" dirty="0" err="1"/>
              <a:t>ZnO</a:t>
            </a:r>
            <a:r>
              <a:rPr lang="en-US" sz="2000" dirty="0" smtClean="0"/>
              <a:t>) </a:t>
            </a:r>
          </a:p>
          <a:p>
            <a:endParaRPr lang="en-US" sz="2000" dirty="0"/>
          </a:p>
          <a:p>
            <a:r>
              <a:rPr lang="en-US" sz="2000" dirty="0" smtClean="0"/>
              <a:t>UV </a:t>
            </a:r>
            <a:r>
              <a:rPr lang="en-US" sz="2000" dirty="0"/>
              <a:t>light sensor that reacts as the sensor is exposed to UV rays causing a change in current.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0" y="2286000"/>
            <a:ext cx="7568478" cy="401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2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974" y="287044"/>
            <a:ext cx="8443104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SET UP AND TESTING</a:t>
            </a:r>
            <a:endParaRPr lang="en-US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74483" y="4459729"/>
            <a:ext cx="4191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Expected peaks and change in current are recorded by the Ammeter when the sensor is exposed to UV light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8" y="1511057"/>
            <a:ext cx="5091336" cy="27580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21514" y="1543754"/>
            <a:ext cx="5418370" cy="37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089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2631</TotalTime>
  <Words>64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Retrospect</vt:lpstr>
      <vt:lpstr>Developing of Wireless Detectors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Vigil</dc:creator>
  <cp:lastModifiedBy>Jose Vigil</cp:lastModifiedBy>
  <cp:revision>134</cp:revision>
  <dcterms:created xsi:type="dcterms:W3CDTF">2016-05-18T22:26:04Z</dcterms:created>
  <dcterms:modified xsi:type="dcterms:W3CDTF">2016-07-28T21:03:44Z</dcterms:modified>
</cp:coreProperties>
</file>