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653468"/>
            <a:ext cx="7460957" cy="928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1800"/>
              <a:t>2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oT Device Vulnerabilities and Security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Bryan Pearson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Kelvin Ly and Kave</a:t>
            </a:r>
            <a:r>
              <a:rPr b="1" lang="en-US" sz="1620"/>
              <a:t>h Shamsi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Jin and Dr. Zhang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85" y="1845733"/>
            <a:ext cx="873140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July 22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2016)</a:t>
            </a: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Script completed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Began poster design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Began writing report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Tested the project around campus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poster &amp; 90 second presentation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report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