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653468"/>
            <a:ext cx="7460957" cy="928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1800"/>
              <a:t>2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oT Device Vulnerabilities and Security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Bryan Pearson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Kelvin Ly and Kave</a:t>
            </a:r>
            <a:r>
              <a:rPr b="1" lang="en-US" sz="1620"/>
              <a:t>h Shamsi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Jin and Dr. Zhang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85" y="1845733"/>
            <a:ext cx="873140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 15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GPS information is now readable - we can obtain coordinates &amp; time of retrieval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GPS reads KML files (Google Maps) to quickly generate a map of points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CSV to KML converter has successfully been created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can now associate with any nearby network - no rebooting!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can quickly retrieve number of users on the network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can communicate with GPS to grab information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Issues/problems encountered: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cannot always generate a user count right away</a:t>
            </a:r>
          </a:p>
          <a:p>
            <a:pPr indent="-3238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have simply delayed the script when this happens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Script must generate a CSV file to be read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Identifies users through </a:t>
            </a:r>
            <a:r>
              <a:rPr i="1"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arp-scan</a:t>
            </a:r>
          </a:p>
          <a:p>
            <a:pPr indent="-3238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Neworks can identify and avoid this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54791" y="6534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1800"/>
              <a:t>2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oT Device Vulnerabilities and Security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Bryan Pearson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Kelvin Ly and Kave</a:t>
            </a:r>
            <a:r>
              <a:rPr b="1" lang="en-US" sz="1620"/>
              <a:t>h Shamsi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Jin and Dr. Zhang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06260" y="1830733"/>
            <a:ext cx="87315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script by creating a CSV file from the information provided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 the project by walking around campus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time permits, rewrite script to use WireShark API</a:t>
            </a:r>
          </a:p>
          <a:p>
            <a:pPr indent="-3238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Reads message packets in nearby networks</a:t>
            </a:r>
          </a:p>
          <a:p>
            <a:pPr indent="-3238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Cannot be identified/stopped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 poster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