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9248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027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2108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4488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475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43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11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05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2016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154791" y="653468"/>
            <a:ext cx="7460957" cy="928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lang="en-US" sz="1800"/>
              <a:t>2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1800"/>
              <a:t>oT Device Vulnerabilities and Security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b="1" lang="en-US" sz="1620"/>
              <a:t>Bryan Pearson</a:t>
            </a:r>
            <a:b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Kelvin Ly and Kave</a:t>
            </a:r>
            <a:r>
              <a:rPr b="1" lang="en-US" sz="1620"/>
              <a:t>h Shamsi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b="0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b="1" i="0" lang="en-US" sz="162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b="1" lang="en-US" sz="1620"/>
              <a:t>Jin and Dr. Zhang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18285" y="1845733"/>
            <a:ext cx="873140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0668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June 20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n-US" sz="19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June 24</a:t>
            </a:r>
            <a:r>
              <a:rPr b="1" i="0" lang="en-US" sz="1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2016)</a:t>
            </a: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Successfully completed Bad Battery project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Expanded previous hack to affect more devices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Previous hack also runs faster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Started researching Drone hack</a:t>
            </a:r>
          </a:p>
          <a:p>
            <a: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Issues/problems encountered:</a:t>
            </a:r>
          </a:p>
          <a:p>
            <a:pPr indent="-18719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Galaxy S4 needs replacement part</a:t>
            </a:r>
          </a:p>
          <a:p>
            <a:pPr indent="-32385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We’re probably not going to fix it </a:t>
            </a:r>
          </a:p>
          <a:p>
            <a:pPr indent="-187198" lvl="1" marL="384048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Hacks still requirement USB debugging enabled</a:t>
            </a:r>
          </a:p>
          <a:p>
            <a:pPr indent="-323850" lvl="2" marL="1371600" rtl="0">
              <a:lnSpc>
                <a:spcPct val="90000"/>
              </a:lnSpc>
              <a:spcBef>
                <a:spcPts val="600"/>
              </a:spcBef>
              <a:buClr>
                <a:srgbClr val="3F3F3F"/>
              </a:buClr>
              <a:buSzPct val="100000"/>
              <a:buFont typeface="Calibri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There appears to be no way around this</a:t>
            </a:r>
          </a:p>
          <a:p>
            <a:pPr indent="0" lvl="0" marL="457200" rtl="0">
              <a:lnSpc>
                <a:spcPct val="90000"/>
              </a:lnSpc>
              <a:spcBef>
                <a:spcPts val="600"/>
              </a:spcBef>
              <a:buNone/>
            </a:pPr>
            <a:r>
              <a:t/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668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en-US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indent="-187198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◦"/>
            </a:pPr>
            <a:r>
              <a:rPr lang="en-US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Begin working on the Drone hack!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