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" name="Shape 1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4953000"/>
            <a:ext cx="9141619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822959" y="5074919"/>
            <a:ext cx="7584948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5" name="Shape 85"/>
          <p:cNvSpPr/>
          <p:nvPr>
            <p:ph idx="2" type="pic"/>
          </p:nvPr>
        </p:nvSpPr>
        <p:spPr>
          <a:xfrm>
            <a:off x="11" y="0"/>
            <a:ext cx="9143988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822959" y="5907023"/>
            <a:ext cx="7584948" cy="594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 rot="5400000">
            <a:off x="2583180" y="85513"/>
            <a:ext cx="402336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 rot="5400000">
            <a:off x="4650801" y="2307651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650301" y="393126"/>
            <a:ext cx="5757422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ctr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825037" y="4455619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27" name="Shape 27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822959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36" name="Shape 36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822958" y="1845733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63439" y="1845734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82295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82295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6343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6343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58" name="Shape 5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65" name="Shape 65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030052" y="0"/>
            <a:ext cx="480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342900" y="594358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600450" y="731520"/>
            <a:ext cx="486917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349134" y="6459785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600450" y="6459785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6334316"/>
            <a:ext cx="9144001" cy="6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705857" y="6419160"/>
            <a:ext cx="403418" cy="4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110040" y="6519237"/>
            <a:ext cx="6121471" cy="2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 REU Research Experience on the Internet of Things 2016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154791" y="653468"/>
            <a:ext cx="7460957" cy="928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Project </a:t>
            </a:r>
            <a:r>
              <a:rPr lang="en-US" sz="1800"/>
              <a:t>2</a:t>
            </a: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lang="en-US" sz="1800"/>
              <a:t>oT Device Vulnerabilities and Security</a:t>
            </a:r>
            <a:b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REU Student: </a:t>
            </a:r>
            <a:r>
              <a:rPr b="1" lang="en-US" sz="1620"/>
              <a:t>Bryan Pearson</a:t>
            </a:r>
            <a:b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Graduate mentors: </a:t>
            </a:r>
            <a: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Kelvin Ly and Kave</a:t>
            </a:r>
            <a:r>
              <a:rPr b="1" lang="en-US" sz="1620"/>
              <a:t>h Shamsi</a:t>
            </a: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Faculty Mentor(s):</a:t>
            </a:r>
            <a: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Dr. </a:t>
            </a:r>
            <a:r>
              <a:rPr b="1" lang="en-US" sz="1620"/>
              <a:t>Jin and Dr. Zhang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438" y="286604"/>
            <a:ext cx="780288" cy="83134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218285" y="1845733"/>
            <a:ext cx="8731407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10668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 </a:t>
            </a:r>
            <a:r>
              <a:rPr b="1"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(May</a:t>
            </a:r>
            <a:r>
              <a:rPr b="1"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30</a:t>
            </a:r>
            <a:r>
              <a:rPr b="1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June 3</a:t>
            </a:r>
            <a:r>
              <a:rPr b="1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2016)</a:t>
            </a:r>
          </a:p>
          <a:p>
            <a:pPr indent="-10668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Accomplishments:</a:t>
            </a:r>
          </a:p>
          <a:p>
            <a:pPr indent="-19354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Finished looking through the database</a:t>
            </a:r>
          </a:p>
          <a:p>
            <a:pPr indent="-19354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Hacked some IoT devices (router and home network monitor)</a:t>
            </a:r>
          </a:p>
          <a:p>
            <a:pPr indent="-19354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Read more articles and a research paper on issues surrounding autonomous driving </a:t>
            </a:r>
          </a:p>
          <a:p>
            <a:pPr lv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668" lvl="1" marL="201168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Issues/problems encountered and solutions:</a:t>
            </a:r>
          </a:p>
          <a:p>
            <a:pPr indent="-193548" lvl="1" marL="384048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Still not sure exactly what to work on for remainder of program</a:t>
            </a:r>
          </a:p>
          <a:p>
            <a:pPr indent="-330200" lvl="2" marL="1371600" rtl="0">
              <a:lnSpc>
                <a:spcPct val="90000"/>
              </a:lnSpc>
              <a:spcBef>
                <a:spcPts val="600"/>
              </a:spcBef>
              <a:buClr>
                <a:srgbClr val="3F3F3F"/>
              </a:buClr>
              <a:buSzPct val="100000"/>
              <a:buFont typeface="Calibri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Weekly meeting will address this tonight</a:t>
            </a:r>
          </a:p>
          <a:p>
            <a:pPr indent="-193548" lvl="1" marL="384048" rtl="0">
              <a:lnSpc>
                <a:spcPct val="90000"/>
              </a:lnSpc>
              <a:spcBef>
                <a:spcPts val="600"/>
              </a:spcBef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Hacking stuff is not always so simple...</a:t>
            </a:r>
          </a:p>
          <a:p>
            <a:pPr indent="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668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Plans for next week:</a:t>
            </a:r>
          </a:p>
          <a:p>
            <a:pPr indent="-19354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Begin working on selected project</a:t>
            </a:r>
          </a:p>
          <a:p>
            <a:pPr indent="-19354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More hacking!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822959" y="286604"/>
            <a:ext cx="7543800" cy="1450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Hacking Process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822949" y="1845725"/>
            <a:ext cx="5052600" cy="402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Connect computer to Bus Pirate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Will provide communication to the device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Connect the wires of Bus Pirate to device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Serial devices have TX, RX, and Ground pins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Open Bus Pirate in terminal and modify settings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Directly access the root of the device!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5650" y="2315200"/>
            <a:ext cx="3046325" cy="2030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5879162" y="4196000"/>
            <a:ext cx="30393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-US" sz="1700">
                <a:latin typeface="Times New Roman"/>
                <a:ea typeface="Times New Roman"/>
                <a:cs typeface="Times New Roman"/>
                <a:sym typeface="Times New Roman"/>
              </a:rPr>
              <a:t>The Bus Pirate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