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4953000"/>
            <a:ext cx="9141619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822959" y="5074919"/>
            <a:ext cx="758494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5" name="Shape 85"/>
          <p:cNvSpPr/>
          <p:nvPr>
            <p:ph idx="2" type="pic"/>
          </p:nvPr>
        </p:nvSpPr>
        <p:spPr>
          <a:xfrm>
            <a:off x="11" y="0"/>
            <a:ext cx="9143988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822959" y="5907023"/>
            <a:ext cx="7584948" cy="594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 rot="5400000">
            <a:off x="2583180" y="85513"/>
            <a:ext cx="402336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 rot="5400000">
            <a:off x="4650801" y="2307651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650301" y="393126"/>
            <a:ext cx="5757422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ctr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825037" y="4455619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27" name="Shape 27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822959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36" name="Shape 36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22958" y="1845733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63439" y="1845734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82295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82295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6343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6343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58" name="Shape 5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65" name="Shape 65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030052" y="0"/>
            <a:ext cx="480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342900" y="594358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600450" y="731520"/>
            <a:ext cx="486917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349134" y="6459785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600450" y="6459785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6334316"/>
            <a:ext cx="9144001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705857" y="6419160"/>
            <a:ext cx="403418" cy="4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110040" y="6519237"/>
            <a:ext cx="6121471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REU Research Experience on the Internet of Things 2016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154791" y="805868"/>
            <a:ext cx="74610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Project 8: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n-US" sz="1800"/>
              <a:t>nternet of Hospital Things (IoHT): Communication to Facilitate Healing</a:t>
            </a: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REU Student: </a:t>
            </a:r>
            <a:r>
              <a:rPr b="1" lang="en-US" sz="1620"/>
              <a:t>Kiran Pandit</a:t>
            </a:r>
            <a:b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Graduate mentors: </a:t>
            </a:r>
            <a:r>
              <a:rPr b="1" lang="en-US" sz="1620"/>
              <a:t>Myungho Lee, Kangsoo Kim, Ryan Schubert</a:t>
            </a:r>
            <a:b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Faculty Mentor(s):</a:t>
            </a:r>
            <a: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Dr. </a:t>
            </a:r>
            <a:r>
              <a:rPr b="1" lang="en-US" sz="1620"/>
              <a:t>Greg Welch and Dr. Yier Jin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38" y="286604"/>
            <a:ext cx="780288" cy="8313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18275" y="1845724"/>
            <a:ext cx="8731500" cy="4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10668" lvl="1" marL="201168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 6 (June 27 – July 1, 2016)</a:t>
            </a:r>
          </a:p>
          <a:p>
            <a:pPr indent="-10668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Accomplishments:</a:t>
            </a:r>
          </a:p>
          <a:p>
            <a:pPr indent="-19354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Made classifier using scikit-learn </a:t>
            </a:r>
          </a:p>
          <a:p>
            <a:pPr indent="-19354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Fixed bug with light sensor - officially getting all data values!</a:t>
            </a:r>
          </a:p>
          <a:p>
            <a:pPr indent="-19354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Phone conference with Sally Bankston - Vice President of Strategic Resources and Technology at Florida Hospital</a:t>
            </a:r>
          </a:p>
          <a:p>
            <a: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clinical perspective</a:t>
            </a:r>
          </a:p>
          <a:p>
            <a: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emphasis on larger picture consideration - logistics of implementation, legal implications</a:t>
            </a:r>
          </a:p>
          <a:p>
            <a:pPr indent="-19354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Saving data in a form that classifier can use</a:t>
            </a:r>
          </a:p>
          <a:p>
            <a:pPr indent="-10668" lvl="0" marL="201168" rtl="0">
              <a:lnSpc>
                <a:spcPct val="90000"/>
              </a:lnSpc>
              <a:spcBef>
                <a:spcPts val="600"/>
              </a:spcBef>
              <a:buNone/>
            </a:pP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Plans for next week:</a:t>
            </a:r>
          </a:p>
          <a:p>
            <a:pPr indent="-193548" lvl="1" marL="38404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Using python audio analyzer to extract feature points from audio files</a:t>
            </a:r>
          </a:p>
          <a:p>
            <a:pPr indent="-193548" lvl="1" marL="384048" rtl="0">
              <a:lnSpc>
                <a:spcPct val="90000"/>
              </a:lnSpc>
              <a:spcBef>
                <a:spcPts val="600"/>
              </a:spcBef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Collecting data in various locations in lab</a:t>
            </a:r>
          </a:p>
          <a:p>
            <a:pPr lv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