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8058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8: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nternet of Hospital Things (IoHT): Communication to Facilitate Healing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Kiran Pandit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lang="en-US" sz="1620"/>
              <a:t>Myungho Lee, Kangsoo Kim, Ryan Schubert</a:t>
            </a:r>
            <a:b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Greg Welch and Dr. Yier Jin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75" y="1845724"/>
            <a:ext cx="8731500" cy="4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4 (June 13 – June 17, 2016)</a:t>
            </a: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Converted libraries for accelerometer from use with Arduino to Photon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Set up cloud data logger through Particle’s Web IDE</a:t>
            </a:r>
          </a:p>
          <a:p>
            <a: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also poll the sensors through command line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Meeting with Ashley Simmons, Director of Innovation Development at Florida Hospital</a:t>
            </a:r>
          </a:p>
          <a:p>
            <a: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New idea: using phones as existing infrastructure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Started work on light sensor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54791" y="8058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8: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nternet of Hospital Things (IoHT): Communication to Facilitate Healing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Kiran Pandit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lang="en-US" sz="1620"/>
              <a:t>Myungho Lee, Kangsoo Kim, Ryan Schubert</a:t>
            </a:r>
            <a:b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Greg Welch and Dr. Yier Jin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18275" y="1845724"/>
            <a:ext cx="8731500" cy="4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4 (June 13 – June 17, 2016)</a:t>
            </a:r>
          </a:p>
          <a:p>
            <a:pPr indent="-80518" lvl="0" marL="20116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Issues/problems encountered and solutions (if any):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Spent too much time trying to test devices over serial</a:t>
            </a:r>
          </a:p>
          <a:p>
            <a:pPr indent="-330200" lvl="2" marL="1371600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Resolved: switched to cloud data logger because that would be useful in long run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Accelorometer always giving value of 0</a:t>
            </a:r>
          </a:p>
          <a:p>
            <a:pPr indent="-330200" lvl="2" marL="1371600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Resolved: was wired for SPI and trying to use I2C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Light sensor is always giving same (seemingly arbitrary) value</a:t>
            </a:r>
          </a:p>
          <a:p>
            <a:pPr indent="-330200" lvl="2" marL="1371600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Need to  make sure the I2C protocols are still being properly followed</a:t>
            </a:r>
          </a:p>
          <a:p>
            <a:pPr indent="-10668" lvl="1" marL="201168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setting up sensors: light sensor, motion sensor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 processing sound files for unique identifying sounds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