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154791" y="729668"/>
            <a:ext cx="74610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1: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Investigating the Value versus Cost of Privacy in the Internet of Things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Alex Mayle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Sina Masnadi and Safa Bacanli</a:t>
            </a:r>
            <a:b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Turgut and Dr. Wisniewski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8275" y="1921928"/>
            <a:ext cx="87315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0668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</a:t>
            </a: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July, 25 - 29)</a:t>
            </a:r>
          </a:p>
          <a:p>
            <a:pPr indent="0" lvl="1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indent="-2062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Worked on report</a:t>
            </a:r>
          </a:p>
          <a:p>
            <a:pPr indent="-2062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Walked Neda and Safa through the code of PrivacyGate and LottoTrader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Issues/problems encountered and solutions (if any):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None</a:t>
            </a:r>
          </a:p>
          <a:p>
            <a:pPr indent="-10668" lvl="0" marL="201168" rtl="0">
              <a:lnSpc>
                <a:spcPct val="90000"/>
              </a:lnSpc>
              <a:spcBef>
                <a:spcPts val="600"/>
              </a:spcBef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indent="-206248" lvl="1" marL="384048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