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sldIdLst>
    <p:sldId id="261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15" autoAdjust="0"/>
    <p:restoredTop sz="94682" autoAdjust="0"/>
  </p:normalViewPr>
  <p:slideViewPr>
    <p:cSldViewPr snapToGrid="0" snapToObjects="1">
      <p:cViewPr varScale="1">
        <p:scale>
          <a:sx n="89" d="100"/>
          <a:sy n="89" d="100"/>
        </p:scale>
        <p:origin x="-1008" y="-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4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7/15/16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404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7/15/16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9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7/15/16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9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7/15/16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92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108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7/15/16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780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7/15/16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5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7/15/16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99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7/15/16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998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7/15/16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694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7/15/16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28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7/15/16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33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7/15/16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7" y="6419161"/>
            <a:ext cx="403418" cy="40575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10040" y="6519237"/>
            <a:ext cx="6121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NSF REU Research Experience on the Internet of Things 2016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91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52" r:id="rId8"/>
    <p:sldLayoutId id="2147483848" r:id="rId9"/>
    <p:sldLayoutId id="2147483849" r:id="rId10"/>
    <p:sldLayoutId id="2147483850" r:id="rId11"/>
    <p:sldLayoutId id="2147483851" r:id="rId12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791" y="653468"/>
            <a:ext cx="7460958" cy="928956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</a:pPr>
            <a:r>
              <a:rPr lang="en-US" sz="2000" dirty="0" smtClean="0"/>
              <a:t>Project 7: </a:t>
            </a:r>
            <a:r>
              <a:rPr lang="en-US" sz="2000" b="1" dirty="0" smtClean="0"/>
              <a:t>Modeling Social Network Structures and their Dynamic Evolution with User-generated Data on IoT.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800" dirty="0" smtClean="0"/>
              <a:t>REU Student: </a:t>
            </a:r>
            <a:r>
              <a:rPr lang="en-US" sz="1800" b="1" dirty="0" smtClean="0"/>
              <a:t>Morzouk Lawal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Graduate mentors: </a:t>
            </a:r>
            <a:r>
              <a:rPr lang="en-US" sz="1800" b="1" dirty="0" smtClean="0"/>
              <a:t>Marzieh Edraki</a:t>
            </a:r>
            <a:br>
              <a:rPr lang="en-US" sz="1800" b="1" dirty="0" smtClean="0"/>
            </a:br>
            <a:r>
              <a:rPr lang="en-US" sz="1800" dirty="0" smtClean="0"/>
              <a:t>Faculty Mentor(s):</a:t>
            </a:r>
            <a:r>
              <a:rPr lang="en-US" sz="1800" b="1" dirty="0" smtClean="0"/>
              <a:t> Dr. GuoJun Qi</a:t>
            </a:r>
            <a:endParaRPr lang="en-US" sz="1800" b="1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39" y="286604"/>
            <a:ext cx="780288" cy="831342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156979" y="1845733"/>
            <a:ext cx="8792714" cy="4418323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r>
              <a:rPr lang="en-US" sz="2000" b="1" u="sng" dirty="0" smtClean="0"/>
              <a:t>Week 8 (July11  – July 15 , 2016)</a:t>
            </a:r>
            <a:endParaRPr lang="en-US" b="1" dirty="0" smtClean="0"/>
          </a:p>
          <a:p>
            <a:pPr marL="201168" lvl="1" indent="0">
              <a:buNone/>
            </a:pPr>
            <a:r>
              <a:rPr lang="en-US" dirty="0" smtClean="0"/>
              <a:t>   </a:t>
            </a:r>
            <a:r>
              <a:rPr lang="en-US" b="1" u="sng" dirty="0" smtClean="0"/>
              <a:t>Accomplishments:</a:t>
            </a:r>
            <a:endParaRPr lang="en-US" sz="1600" dirty="0"/>
          </a:p>
          <a:p>
            <a:pPr lvl="1">
              <a:buFont typeface="Wingdings" charset="2"/>
              <a:buChar char="Ø"/>
            </a:pPr>
            <a:r>
              <a:rPr lang="en-US" sz="1500" dirty="0" smtClean="0"/>
              <a:t>Fixed the errors I was having last week.</a:t>
            </a:r>
          </a:p>
          <a:p>
            <a:pPr lvl="1">
              <a:buFont typeface="Wingdings" charset="2"/>
              <a:buChar char="Ø"/>
            </a:pPr>
            <a:endParaRPr lang="en-US" sz="1500" dirty="0"/>
          </a:p>
          <a:p>
            <a:pPr lvl="1">
              <a:buFont typeface="Wingdings" charset="2"/>
              <a:buChar char="Ø"/>
            </a:pPr>
            <a:r>
              <a:rPr lang="en-US" sz="1500" dirty="0" smtClean="0"/>
              <a:t>Started working on the project report.</a:t>
            </a:r>
          </a:p>
          <a:p>
            <a:pPr marL="384048" lvl="2" indent="0">
              <a:lnSpc>
                <a:spcPct val="70000"/>
              </a:lnSpc>
              <a:buNone/>
            </a:pPr>
            <a:endParaRPr lang="en-US" sz="1800" b="1" u="sng" dirty="0"/>
          </a:p>
          <a:p>
            <a:pPr marL="384048" lvl="2" indent="0">
              <a:lnSpc>
                <a:spcPct val="70000"/>
              </a:lnSpc>
              <a:buNone/>
            </a:pPr>
            <a:r>
              <a:rPr lang="en-US" sz="1800" b="1" u="sng" dirty="0" smtClean="0"/>
              <a:t>Issues</a:t>
            </a:r>
            <a:r>
              <a:rPr lang="en-US" sz="1800" b="1" u="sng" dirty="0"/>
              <a:t>/problems encountered and </a:t>
            </a:r>
            <a:r>
              <a:rPr lang="en-US" sz="1800" b="1" u="sng" dirty="0" smtClean="0"/>
              <a:t>solutions: </a:t>
            </a:r>
          </a:p>
          <a:p>
            <a:pPr lvl="1">
              <a:lnSpc>
                <a:spcPct val="70000"/>
              </a:lnSpc>
              <a:buFont typeface="Wingdings" charset="2"/>
              <a:buChar char="Ø"/>
            </a:pPr>
            <a:r>
              <a:rPr lang="en-US" sz="1600" dirty="0" smtClean="0"/>
              <a:t>One last error: regarding my index being out of bounds.</a:t>
            </a:r>
          </a:p>
          <a:p>
            <a:pPr marL="384048" lvl="2" indent="0">
              <a:lnSpc>
                <a:spcPct val="70000"/>
              </a:lnSpc>
              <a:buNone/>
            </a:pPr>
            <a:endParaRPr lang="en-US" sz="1800" b="1" u="sng" dirty="0"/>
          </a:p>
          <a:p>
            <a:pPr marL="384048" lvl="2" indent="0">
              <a:lnSpc>
                <a:spcPct val="70000"/>
              </a:lnSpc>
              <a:buNone/>
            </a:pPr>
            <a:r>
              <a:rPr lang="en-US" sz="1800" b="1" u="sng" dirty="0" smtClean="0"/>
              <a:t>Plans </a:t>
            </a:r>
            <a:r>
              <a:rPr lang="en-US" sz="1800" b="1" u="sng" dirty="0"/>
              <a:t>for next </a:t>
            </a:r>
            <a:r>
              <a:rPr lang="en-US" sz="1800" b="1" u="sng" dirty="0" smtClean="0"/>
              <a:t>week:</a:t>
            </a:r>
            <a:endParaRPr lang="en-US" sz="1500" dirty="0" smtClean="0"/>
          </a:p>
          <a:p>
            <a:pPr lvl="1">
              <a:buFont typeface="Wingdings" charset="2"/>
              <a:buChar char="Ø"/>
            </a:pPr>
            <a:r>
              <a:rPr lang="en-US" sz="1500" dirty="0" smtClean="0"/>
              <a:t>Fix the error I’m having today.</a:t>
            </a:r>
          </a:p>
          <a:p>
            <a:pPr marL="201168" lvl="1" indent="0">
              <a:buNone/>
            </a:pPr>
            <a:endParaRPr lang="en-US" sz="1500" dirty="0"/>
          </a:p>
          <a:p>
            <a:pPr lvl="1">
              <a:buFont typeface="Wingdings" charset="2"/>
              <a:buChar char="Ø"/>
            </a:pPr>
            <a:r>
              <a:rPr lang="en-US" sz="1500" dirty="0" smtClean="0"/>
              <a:t>Train images today.</a:t>
            </a:r>
          </a:p>
          <a:p>
            <a:pPr lvl="1">
              <a:buFont typeface="Wingdings" charset="2"/>
              <a:buChar char="Ø"/>
            </a:pPr>
            <a:endParaRPr lang="en-US" sz="1500" dirty="0"/>
          </a:p>
          <a:p>
            <a:pPr lvl="1">
              <a:buFont typeface="Wingdings" charset="2"/>
              <a:buChar char="Ø"/>
            </a:pPr>
            <a:r>
              <a:rPr lang="en-US" sz="1500" dirty="0"/>
              <a:t>Begin Semantic segmentation and test the code </a:t>
            </a:r>
            <a:r>
              <a:rPr lang="en-US" sz="1500" dirty="0" smtClean="0"/>
              <a:t>again today.</a:t>
            </a:r>
          </a:p>
          <a:p>
            <a:pPr lvl="1">
              <a:buFont typeface="Wingdings" charset="2"/>
              <a:buChar char="Ø"/>
            </a:pPr>
            <a:endParaRPr lang="en-US" sz="1500" dirty="0"/>
          </a:p>
          <a:p>
            <a:pPr lvl="1">
              <a:buFont typeface="Wingdings" charset="2"/>
              <a:buChar char="Ø"/>
            </a:pPr>
            <a:r>
              <a:rPr lang="en-US" sz="1500" dirty="0" smtClean="0"/>
              <a:t>Finish the project report and Poster </a:t>
            </a:r>
            <a:r>
              <a:rPr lang="en-US" sz="1500" smtClean="0"/>
              <a:t>presentation next week.</a:t>
            </a:r>
            <a:endParaRPr lang="en-US" sz="1500" dirty="0"/>
          </a:p>
          <a:p>
            <a:pPr marL="384048" lvl="2" indent="0">
              <a:lnSpc>
                <a:spcPct val="70000"/>
              </a:lnSpc>
              <a:buNone/>
            </a:pPr>
            <a:endParaRPr lang="en-US" sz="1500" dirty="0" smtClean="0"/>
          </a:p>
          <a:p>
            <a:pPr marL="384048" lvl="2" indent="0">
              <a:buNone/>
            </a:pPr>
            <a:endParaRPr lang="en-US" sz="1600" dirty="0" smtClean="0"/>
          </a:p>
          <a:p>
            <a:pPr marL="384048" lvl="2" indent="0">
              <a:buNone/>
            </a:pPr>
            <a:endParaRPr lang="en-US" sz="1600" dirty="0" smtClean="0"/>
          </a:p>
          <a:p>
            <a:pPr marL="384048" lvl="2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020578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000000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5423</TotalTime>
  <Words>103</Words>
  <Application>Microsoft Macintosh PowerPoint</Application>
  <PresentationFormat>On-screen Show (4:3)</PresentationFormat>
  <Paragraphs>20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Retrospect</vt:lpstr>
      <vt:lpstr>Project 7: Modeling Social Network Structures and their Dynamic Evolution with User-generated Data on IoT.   REU Student: Morzouk Lawal Graduate mentors: Marzieh Edraki Faculty Mentor(s): Dr. GuoJun Qi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Sina Masnadi</dc:creator>
  <cp:lastModifiedBy>Morzouk Lawal</cp:lastModifiedBy>
  <cp:revision>161</cp:revision>
  <dcterms:created xsi:type="dcterms:W3CDTF">2016-05-18T22:26:04Z</dcterms:created>
  <dcterms:modified xsi:type="dcterms:W3CDTF">2016-07-15T14:11:32Z</dcterms:modified>
</cp:coreProperties>
</file>