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5" autoAdjust="0"/>
    <p:restoredTop sz="94682" autoAdjust="0"/>
  </p:normalViewPr>
  <p:slideViewPr>
    <p:cSldViewPr snapToGrid="0" snapToObjects="1">
      <p:cViewPr varScale="1">
        <p:scale>
          <a:sx n="89" d="100"/>
          <a:sy n="89" d="100"/>
        </p:scale>
        <p:origin x="-10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7: </a:t>
            </a:r>
            <a:r>
              <a:rPr lang="en-US" sz="2000" b="1" dirty="0" smtClean="0"/>
              <a:t>Modeling Social Network Structures and their Dynamic Evolution with User-generated Data on </a:t>
            </a:r>
            <a:r>
              <a:rPr lang="en-US" sz="2000" b="1" dirty="0" err="1" smtClean="0"/>
              <a:t>IoT</a:t>
            </a:r>
            <a:r>
              <a:rPr lang="en-US" sz="2000" b="1" dirty="0" smtClean="0"/>
              <a:t>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Morzouk Lawal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err="1" smtClean="0"/>
              <a:t>Marzieh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Edraki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GuoJun</a:t>
            </a:r>
            <a:r>
              <a:rPr lang="en-US" sz="1800" b="1" dirty="0" smtClean="0"/>
              <a:t> Qi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56979" y="1845733"/>
            <a:ext cx="8792714" cy="44183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u="sng" dirty="0" smtClean="0"/>
              <a:t>Week 5 (June 20 – June 23 , 2016)</a:t>
            </a:r>
            <a:endParaRPr lang="en-US" b="1" dirty="0" smtClean="0"/>
          </a:p>
          <a:p>
            <a:pPr marL="201168" lvl="1" indent="0">
              <a:buNone/>
            </a:pPr>
            <a:r>
              <a:rPr lang="en-US" dirty="0" smtClean="0"/>
              <a:t>   </a:t>
            </a:r>
            <a:r>
              <a:rPr lang="en-US" b="1" u="sng" dirty="0" smtClean="0"/>
              <a:t>Accomplishments:</a:t>
            </a:r>
            <a:endParaRPr lang="en-US" sz="1600" dirty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600" dirty="0" smtClean="0"/>
              <a:t>Developed </a:t>
            </a:r>
            <a:r>
              <a:rPr lang="en-US" sz="1600" dirty="0"/>
              <a:t>a fully connected layer </a:t>
            </a:r>
            <a:r>
              <a:rPr lang="en-US" sz="1600" dirty="0" smtClean="0"/>
              <a:t>and added it to </a:t>
            </a:r>
            <a:r>
              <a:rPr lang="en-US" sz="1600" dirty="0"/>
              <a:t>the code</a:t>
            </a:r>
            <a:r>
              <a:rPr lang="en-US" sz="1600" dirty="0" smtClean="0"/>
              <a:t>.</a:t>
            </a:r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endParaRPr lang="en-US" sz="1600" dirty="0" smtClean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600" dirty="0" smtClean="0"/>
              <a:t>Converted the JPEG Images and their labels/attributes into a </a:t>
            </a:r>
            <a:r>
              <a:rPr lang="en-US" sz="1600" dirty="0" err="1"/>
              <a:t>MatLab</a:t>
            </a:r>
            <a:r>
              <a:rPr lang="en-US" sz="1600" dirty="0"/>
              <a:t> </a:t>
            </a:r>
            <a:r>
              <a:rPr lang="en-US" sz="1600" dirty="0" smtClean="0"/>
              <a:t>file.</a:t>
            </a:r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endParaRPr lang="en-US" sz="1600" dirty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600" dirty="0" smtClean="0"/>
              <a:t>Ran the code on GPU to see if it works. </a:t>
            </a:r>
          </a:p>
          <a:p>
            <a:pPr marL="384048" lvl="2" indent="0">
              <a:lnSpc>
                <a:spcPct val="70000"/>
              </a:lnSpc>
              <a:buNone/>
            </a:pPr>
            <a:r>
              <a:rPr lang="en-US" sz="1600" dirty="0"/>
              <a:t>	</a:t>
            </a:r>
            <a:r>
              <a:rPr lang="en-US" sz="1600" dirty="0" smtClean="0"/>
              <a:t>- It does. </a:t>
            </a:r>
          </a:p>
          <a:p>
            <a:pPr marL="384048" lvl="2" indent="0">
              <a:lnSpc>
                <a:spcPct val="70000"/>
              </a:lnSpc>
              <a:buNone/>
            </a:pPr>
            <a:endParaRPr lang="en-US" sz="1800" b="1" u="sng" dirty="0"/>
          </a:p>
          <a:p>
            <a:pPr marL="384048" lvl="2" indent="0">
              <a:lnSpc>
                <a:spcPct val="70000"/>
              </a:lnSpc>
              <a:buNone/>
            </a:pPr>
            <a:r>
              <a:rPr lang="en-US" sz="1800" b="1" u="sng" dirty="0" smtClean="0"/>
              <a:t>Issues</a:t>
            </a:r>
            <a:r>
              <a:rPr lang="en-US" sz="1800" b="1" u="sng" dirty="0"/>
              <a:t>/problems encountered and solutions</a:t>
            </a:r>
            <a:r>
              <a:rPr lang="en-US" sz="1800" b="1" u="sng" dirty="0" smtClean="0"/>
              <a:t>:</a:t>
            </a:r>
          </a:p>
          <a:p>
            <a:pPr marL="384048" lvl="2" indent="0">
              <a:lnSpc>
                <a:spcPct val="70000"/>
              </a:lnSpc>
              <a:buNone/>
            </a:pPr>
            <a:endParaRPr lang="en-US" sz="1800" dirty="0" smtClean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800" dirty="0" smtClean="0"/>
              <a:t> The training Images initially downloaded were incomplete. </a:t>
            </a:r>
          </a:p>
          <a:p>
            <a:pPr marL="566928" lvl="3" indent="0">
              <a:lnSpc>
                <a:spcPct val="7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- Had to download a new training set.</a:t>
            </a:r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endParaRPr lang="en-US" sz="1800" dirty="0" smtClean="0"/>
          </a:p>
          <a:p>
            <a:pPr lvl="2">
              <a:lnSpc>
                <a:spcPct val="70000"/>
              </a:lnSpc>
              <a:buFont typeface="Wingdings" charset="2"/>
              <a:buChar char="Ø"/>
            </a:pPr>
            <a:r>
              <a:rPr lang="en-US" sz="1800" dirty="0" smtClean="0"/>
              <a:t> Figuring out where exactly where the layer had to be included within the code.</a:t>
            </a:r>
          </a:p>
          <a:p>
            <a:pPr marL="384048" lvl="2" indent="0">
              <a:lnSpc>
                <a:spcPct val="70000"/>
              </a:lnSpc>
              <a:buNone/>
            </a:pPr>
            <a:r>
              <a:rPr lang="en-US" sz="1800" dirty="0" smtClean="0"/>
              <a:t>	(This was mainly </a:t>
            </a:r>
            <a:r>
              <a:rPr lang="en-US" sz="1800" dirty="0" smtClean="0"/>
              <a:t>because </a:t>
            </a:r>
            <a:r>
              <a:rPr lang="en-US" sz="1800" dirty="0" smtClean="0"/>
              <a:t>the code </a:t>
            </a:r>
            <a:r>
              <a:rPr lang="en-US" sz="1800" dirty="0" smtClean="0"/>
              <a:t>was </a:t>
            </a:r>
            <a:r>
              <a:rPr lang="en-US" sz="1800" dirty="0" smtClean="0"/>
              <a:t>huge and extensive)</a:t>
            </a:r>
            <a:endParaRPr lang="en-US" sz="1800" dirty="0"/>
          </a:p>
          <a:p>
            <a:pPr marL="384048" lvl="2" indent="0">
              <a:lnSpc>
                <a:spcPct val="70000"/>
              </a:lnSpc>
              <a:buNone/>
            </a:pPr>
            <a:endParaRPr lang="en-US" sz="2000" b="1" u="sng" dirty="0" smtClean="0"/>
          </a:p>
          <a:p>
            <a:pPr marL="384048" lvl="2" indent="0">
              <a:buNone/>
            </a:pPr>
            <a:endParaRPr lang="en-US" sz="1600" dirty="0" smtClean="0"/>
          </a:p>
          <a:p>
            <a:pPr marL="384048" lvl="2" indent="0">
              <a:buNone/>
            </a:pPr>
            <a:endParaRPr lang="en-US" sz="1600" dirty="0" smtClean="0"/>
          </a:p>
          <a:p>
            <a:pPr marL="384048" lvl="2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Project 7: </a:t>
            </a:r>
            <a:r>
              <a:rPr lang="en-US" sz="1600" b="1" dirty="0"/>
              <a:t>Modeling Social Network Structures and their Dynamic Evolution with User-generated Data on </a:t>
            </a:r>
            <a:r>
              <a:rPr lang="en-US" sz="1600" b="1" dirty="0" err="1"/>
              <a:t>IoT</a:t>
            </a:r>
            <a:r>
              <a:rPr lang="en-US" sz="1600" b="1" dirty="0"/>
              <a:t>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/>
              <a:t>REU Student: </a:t>
            </a:r>
            <a:r>
              <a:rPr lang="en-US" sz="1400" b="1" dirty="0"/>
              <a:t>Morzouk Lawal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Graduate mentors: </a:t>
            </a:r>
            <a:r>
              <a:rPr lang="en-US" sz="1400" b="1" dirty="0" err="1"/>
              <a:t>Marzieh</a:t>
            </a:r>
            <a:r>
              <a:rPr lang="en-US" sz="1400" b="1" dirty="0"/>
              <a:t> </a:t>
            </a:r>
            <a:r>
              <a:rPr lang="en-US" sz="1400" b="1" dirty="0" err="1"/>
              <a:t>Edraki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Faculty Mentor(s):</a:t>
            </a:r>
            <a:r>
              <a:rPr lang="en-US" sz="1400" b="1" dirty="0"/>
              <a:t> Dr. </a:t>
            </a:r>
            <a:r>
              <a:rPr lang="en-US" sz="1400" b="1" dirty="0" err="1"/>
              <a:t>GuoJun</a:t>
            </a:r>
            <a:r>
              <a:rPr lang="en-US" sz="1400" b="1" dirty="0"/>
              <a:t> Qi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sz="2000" b="1" u="sng" dirty="0" smtClean="0"/>
              <a:t>Plans </a:t>
            </a:r>
            <a:r>
              <a:rPr lang="en-US" sz="2000" b="1" u="sng" dirty="0"/>
              <a:t>for next </a:t>
            </a:r>
            <a:r>
              <a:rPr lang="en-US" sz="2000" b="1" u="sng" dirty="0" smtClean="0"/>
              <a:t>week:</a:t>
            </a:r>
          </a:p>
          <a:p>
            <a:pPr marL="201168" lvl="1" indent="0">
              <a:buNone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Pre-train the model (code) with the Images downloaded from Image-Net.</a:t>
            </a:r>
          </a:p>
          <a:p>
            <a:pPr marL="201168" lvl="1" indent="0">
              <a:buNone/>
            </a:pPr>
            <a:endParaRPr lang="en-US" sz="1600" dirty="0" smtClean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Eventually remove the fully connected layer and add </a:t>
            </a:r>
            <a:r>
              <a:rPr lang="en-US" sz="1600" dirty="0" smtClean="0"/>
              <a:t>include a </a:t>
            </a:r>
            <a:r>
              <a:rPr lang="en-US" sz="1600" dirty="0" smtClean="0"/>
              <a:t>test set.</a:t>
            </a:r>
          </a:p>
          <a:p>
            <a:pPr marL="201168" lvl="1" indent="0">
              <a:buNone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Finally, begin Semantic segmentation. 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endParaRPr lang="en-US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429292"/>
            <a:ext cx="780288" cy="8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185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3962</TotalTime>
  <Words>130</Words>
  <Application>Microsoft Macintosh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Retrospect</vt:lpstr>
      <vt:lpstr>Project 7: Modeling Social Network Structures and their Dynamic Evolution with User-generated Data on IoT.   REU Student: Morzouk Lawal Graduate mentors: Marzieh Edraki Faculty Mentor(s): Dr. GuoJun Qi</vt:lpstr>
      <vt:lpstr>Project 7: Modeling Social Network Structures and their Dynamic Evolution with User-generated Data on IoT.   REU Student: Morzouk Lawal Graduate mentors: Marzieh Edraki Faculty Mentor(s): Dr. GuoJun Qi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Morzouk Lawal</cp:lastModifiedBy>
  <cp:revision>134</cp:revision>
  <dcterms:created xsi:type="dcterms:W3CDTF">2016-05-18T22:26:04Z</dcterms:created>
  <dcterms:modified xsi:type="dcterms:W3CDTF">2016-06-24T14:23:07Z</dcterms:modified>
</cp:coreProperties>
</file>