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  <p:sldId id="262" r:id="rId3"/>
    <p:sldId id="264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89" d="100"/>
          <a:sy n="89" d="100"/>
        </p:scale>
        <p:origin x="-10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6/17/16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7: </a:t>
            </a:r>
            <a:r>
              <a:rPr lang="en-US" sz="2000" b="1" dirty="0" smtClean="0"/>
              <a:t>Modeling Social Network Structures and their Dynamic Evolution with User-generated Data on </a:t>
            </a:r>
            <a:r>
              <a:rPr lang="en-US" sz="2000" b="1" dirty="0" err="1" smtClean="0"/>
              <a:t>IoT</a:t>
            </a:r>
            <a:r>
              <a:rPr lang="en-US" sz="2000" b="1" dirty="0" smtClean="0"/>
              <a:t>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Morzouk Lawal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err="1" smtClean="0"/>
              <a:t>Marzieh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Edraki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GuoJun</a:t>
            </a:r>
            <a:r>
              <a:rPr lang="en-US" sz="1800" b="1" dirty="0" smtClean="0"/>
              <a:t> Qi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56979" y="1845734"/>
            <a:ext cx="8792714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4 (June 13 – June 16 , 2016)</a:t>
            </a:r>
          </a:p>
          <a:p>
            <a:pPr marL="201168" lvl="1" indent="0">
              <a:buNone/>
            </a:pPr>
            <a:r>
              <a:rPr lang="en-US" sz="2000" b="1" u="sng" dirty="0" smtClean="0"/>
              <a:t>Summary :</a:t>
            </a:r>
          </a:p>
          <a:p>
            <a:pPr marL="201168" lvl="1" indent="0">
              <a:buNone/>
            </a:pPr>
            <a:r>
              <a:rPr lang="en-US" sz="1600" b="1" u="sng" dirty="0" smtClean="0"/>
              <a:t>Aim:</a:t>
            </a:r>
          </a:p>
          <a:p>
            <a:pPr lvl="2">
              <a:buFont typeface="Wingdings" charset="2"/>
              <a:buChar char="Ø"/>
            </a:pPr>
            <a:r>
              <a:rPr lang="en-US" sz="1600" dirty="0"/>
              <a:t> </a:t>
            </a:r>
            <a:r>
              <a:rPr lang="en-US" sz="1600" dirty="0" smtClean="0"/>
              <a:t>Distill </a:t>
            </a:r>
            <a:r>
              <a:rPr lang="en-US" sz="1600" dirty="0"/>
              <a:t>useful information from user-generated content like semantic segmentation from </a:t>
            </a:r>
            <a:r>
              <a:rPr lang="en-US" sz="1600" dirty="0" smtClean="0"/>
              <a:t>user generated </a:t>
            </a:r>
            <a:r>
              <a:rPr lang="en-US" sz="1600" dirty="0"/>
              <a:t>images and videos. </a:t>
            </a:r>
            <a:endParaRPr lang="en-US" sz="1600" dirty="0" smtClean="0"/>
          </a:p>
          <a:p>
            <a:pPr marL="201168" lvl="1" indent="0">
              <a:buNone/>
            </a:pPr>
            <a:endParaRPr lang="en-US" sz="1600" dirty="0"/>
          </a:p>
          <a:p>
            <a:pPr lvl="2">
              <a:buFont typeface="Wingdings" charset="2"/>
              <a:buChar char="Ø"/>
            </a:pPr>
            <a:r>
              <a:rPr lang="en-US" sz="1600" dirty="0" smtClean="0"/>
              <a:t> The model will then be pre-trained on </a:t>
            </a:r>
            <a:r>
              <a:rPr lang="en-US" sz="1600" dirty="0" err="1" smtClean="0"/>
              <a:t>ImageNet</a:t>
            </a:r>
            <a:r>
              <a:rPr lang="en-US" sz="1600" dirty="0" smtClean="0"/>
              <a:t>: A benchmark dataset with billions of images.</a:t>
            </a:r>
          </a:p>
          <a:p>
            <a:pPr marL="201168" lvl="1" indent="0">
              <a:buNone/>
            </a:pPr>
            <a:endParaRPr lang="en-US" sz="1600" b="1" u="sng" dirty="0"/>
          </a:p>
          <a:p>
            <a:pPr marL="201168" lvl="1" indent="0">
              <a:buNone/>
            </a:pPr>
            <a:r>
              <a:rPr lang="en-US" sz="1600" b="1" u="sng" dirty="0" smtClean="0"/>
              <a:t>Concepts required: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/>
              <a:t>Machine Learning, LSTM(Long Short Term Memory), Deep Learning and </a:t>
            </a:r>
            <a:r>
              <a:rPr lang="en-US" sz="1600" dirty="0" err="1" smtClean="0"/>
              <a:t>Theano</a:t>
            </a:r>
            <a:r>
              <a:rPr lang="en-US" sz="1600" dirty="0" smtClean="0"/>
              <a:t>.</a:t>
            </a:r>
          </a:p>
          <a:p>
            <a:pPr marL="384048" lvl="2" indent="0">
              <a:buNone/>
            </a:pPr>
            <a:endParaRPr lang="en-US" sz="1600" dirty="0" smtClean="0"/>
          </a:p>
          <a:p>
            <a:pPr lvl="2">
              <a:buFont typeface="Wingdings" charset="2"/>
              <a:buChar char="Ø"/>
            </a:pPr>
            <a:r>
              <a:rPr lang="en-US" sz="1600" dirty="0" smtClean="0"/>
              <a:t>Knowledge in C++, Python, and MATLAB.</a:t>
            </a:r>
          </a:p>
          <a:p>
            <a:pPr marL="384048" lvl="2" indent="0">
              <a:buNone/>
            </a:pPr>
            <a:endParaRPr lang="en-US" sz="1600" dirty="0" smtClean="0"/>
          </a:p>
          <a:p>
            <a:pPr marL="384048" lvl="2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Project 7: </a:t>
            </a:r>
            <a:r>
              <a:rPr lang="en-US" sz="1600" b="1" dirty="0"/>
              <a:t>Modeling Social Network Structures and their Dynamic Evolution with User-generated Data on </a:t>
            </a:r>
            <a:r>
              <a:rPr lang="en-US" sz="1600" b="1" dirty="0" err="1"/>
              <a:t>IoT</a:t>
            </a:r>
            <a:r>
              <a:rPr lang="en-US" sz="1600" b="1" dirty="0"/>
              <a:t>.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400" dirty="0"/>
              <a:t>REU Student: </a:t>
            </a:r>
            <a:r>
              <a:rPr lang="en-US" sz="1400" b="1" dirty="0"/>
              <a:t>Morzouk Lawal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Graduate mentors: </a:t>
            </a:r>
            <a:r>
              <a:rPr lang="en-US" sz="1400" b="1" dirty="0" err="1"/>
              <a:t>Marzieh</a:t>
            </a:r>
            <a:r>
              <a:rPr lang="en-US" sz="1400" b="1" dirty="0"/>
              <a:t> </a:t>
            </a:r>
            <a:r>
              <a:rPr lang="en-US" sz="1400" b="1" dirty="0" err="1"/>
              <a:t>Edraki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/>
              <a:t>Faculty Mentor(s):</a:t>
            </a:r>
            <a:r>
              <a:rPr lang="en-US" sz="1400" b="1" dirty="0"/>
              <a:t> Dr. </a:t>
            </a:r>
            <a:r>
              <a:rPr lang="en-US" sz="1400" b="1" dirty="0" err="1"/>
              <a:t>GuoJun</a:t>
            </a:r>
            <a:r>
              <a:rPr lang="en-US" sz="1400" b="1" dirty="0"/>
              <a:t> Qi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endParaRPr lang="en-US" b="1" dirty="0" smtClean="0"/>
          </a:p>
          <a:p>
            <a:pPr marL="201168" lvl="1" indent="0">
              <a:buNone/>
            </a:pPr>
            <a:r>
              <a:rPr lang="en-US" b="1" u="sng" dirty="0" smtClean="0"/>
              <a:t>Accomplishments:</a:t>
            </a:r>
          </a:p>
          <a:p>
            <a:pPr lvl="2">
              <a:buFont typeface="Wingdings" charset="2"/>
              <a:buChar char="Ø"/>
            </a:pPr>
            <a:endParaRPr lang="en-US" sz="1600" dirty="0" smtClean="0"/>
          </a:p>
          <a:p>
            <a:pPr lvl="2">
              <a:buFont typeface="Wingdings" charset="2"/>
              <a:buChar char="Ø"/>
            </a:pPr>
            <a:r>
              <a:rPr lang="en-US" sz="1600" dirty="0" smtClean="0"/>
              <a:t>Read </a:t>
            </a:r>
            <a:r>
              <a:rPr lang="en-US" sz="1600" dirty="0"/>
              <a:t>1 research paper on Fully connected layer.</a:t>
            </a:r>
          </a:p>
          <a:p>
            <a:pPr marL="384048" lvl="2" indent="0">
              <a:buNone/>
            </a:pPr>
            <a:endParaRPr lang="en-US" sz="1600" dirty="0" smtClean="0"/>
          </a:p>
          <a:p>
            <a:pPr lvl="2">
              <a:buFont typeface="Wingdings" charset="2"/>
              <a:buChar char="Ø"/>
            </a:pPr>
            <a:r>
              <a:rPr lang="en-US" sz="1600" dirty="0" smtClean="0"/>
              <a:t>Watched two videos on </a:t>
            </a:r>
            <a:r>
              <a:rPr lang="en-US" sz="1600" dirty="0" smtClean="0"/>
              <a:t>uses of fully connected layers.</a:t>
            </a:r>
            <a:endParaRPr lang="en-US" sz="1600" dirty="0" smtClean="0"/>
          </a:p>
          <a:p>
            <a:pPr marL="384048" lvl="2" indent="0">
              <a:buNone/>
            </a:pPr>
            <a:endParaRPr lang="en-US" sz="1600" dirty="0"/>
          </a:p>
          <a:p>
            <a:pPr lvl="2">
              <a:buFont typeface="Wingdings" charset="2"/>
              <a:buChar char="Ø"/>
            </a:pPr>
            <a:r>
              <a:rPr lang="en-US" sz="1600" dirty="0" smtClean="0"/>
              <a:t>Downloaded all Images needed to be trained from </a:t>
            </a:r>
            <a:r>
              <a:rPr lang="en-US" sz="1600" dirty="0" smtClean="0"/>
              <a:t>Image-Net </a:t>
            </a:r>
            <a:r>
              <a:rPr lang="en-US" sz="1600" dirty="0" smtClean="0"/>
              <a:t>and their labels.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175"/>
            <a:ext cx="780288" cy="8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Project 7: </a:t>
            </a:r>
            <a:r>
              <a:rPr lang="en-US" sz="1600" b="1" dirty="0"/>
              <a:t>Modeling Social Network Structures and their Dynamic Evolution with User-generated Data on </a:t>
            </a:r>
            <a:r>
              <a:rPr lang="en-US" sz="1600" b="1" dirty="0" err="1"/>
              <a:t>IoT</a:t>
            </a:r>
            <a:r>
              <a:rPr lang="en-US" sz="1600" b="1" dirty="0"/>
              <a:t>.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400" dirty="0"/>
              <a:t>REU Student: </a:t>
            </a:r>
            <a:r>
              <a:rPr lang="en-US" sz="1400" b="1" dirty="0"/>
              <a:t>Morzouk Lawal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Graduate mentors: </a:t>
            </a:r>
            <a:r>
              <a:rPr lang="en-US" sz="1400" b="1" dirty="0" err="1"/>
              <a:t>Marzieh</a:t>
            </a:r>
            <a:r>
              <a:rPr lang="en-US" sz="1400" b="1" dirty="0"/>
              <a:t> </a:t>
            </a:r>
            <a:r>
              <a:rPr lang="en-US" sz="1400" b="1" dirty="0" err="1"/>
              <a:t>Edraki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/>
              <a:t>Faculty Mentor(s):</a:t>
            </a:r>
            <a:r>
              <a:rPr lang="en-US" sz="1400" b="1" dirty="0"/>
              <a:t> Dr. </a:t>
            </a:r>
            <a:r>
              <a:rPr lang="en-US" sz="1400" b="1" dirty="0" err="1"/>
              <a:t>GuoJun</a:t>
            </a:r>
            <a:r>
              <a:rPr lang="en-US" sz="1400" b="1" dirty="0"/>
              <a:t> Qi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endParaRPr lang="en-US" sz="2000" b="1" dirty="0" smtClean="0"/>
          </a:p>
          <a:p>
            <a:pPr marL="201168" lvl="1" indent="0">
              <a:buNone/>
            </a:pPr>
            <a:r>
              <a:rPr lang="en-US" sz="2000" b="1" u="sng" dirty="0" smtClean="0"/>
              <a:t>Issues</a:t>
            </a:r>
            <a:r>
              <a:rPr lang="en-US" sz="2000" b="1" u="sng" dirty="0"/>
              <a:t>/problems encountered and solutions (if any)</a:t>
            </a:r>
            <a:r>
              <a:rPr lang="en-US" sz="2000" b="1" u="sng" dirty="0" smtClean="0"/>
              <a:t>:</a:t>
            </a:r>
          </a:p>
          <a:p>
            <a:pPr marL="201168" lvl="1" indent="0">
              <a:buNone/>
            </a:pPr>
            <a:endParaRPr lang="en-US" sz="2000" b="1" u="sng" dirty="0"/>
          </a:p>
          <a:p>
            <a:pPr lvl="1">
              <a:buFont typeface="Wingdings" charset="2"/>
              <a:buChar char="Ø"/>
            </a:pPr>
            <a:r>
              <a:rPr lang="en-US" sz="1600" dirty="0"/>
              <a:t> </a:t>
            </a:r>
            <a:r>
              <a:rPr lang="en-US" sz="1600" dirty="0" smtClean="0"/>
              <a:t>Difficulty understanding the research paper.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sz="1600" dirty="0" smtClean="0"/>
              <a:t>Solution:</a:t>
            </a:r>
          </a:p>
          <a:p>
            <a:pPr marL="201168" lvl="1" indent="0">
              <a:buNone/>
            </a:pPr>
            <a:endParaRPr lang="en-US" sz="1600" dirty="0"/>
          </a:p>
          <a:p>
            <a:pPr lvl="1">
              <a:buFont typeface="Wingdings" charset="2"/>
              <a:buChar char="Ø"/>
            </a:pPr>
            <a:r>
              <a:rPr lang="en-US" sz="1600" dirty="0" smtClean="0"/>
              <a:t>I am just going to read it again.</a:t>
            </a:r>
            <a:endParaRPr lang="en-US" sz="1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175"/>
            <a:ext cx="780288" cy="8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7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Project 7: </a:t>
            </a:r>
            <a:r>
              <a:rPr lang="en-US" sz="1600" b="1" dirty="0"/>
              <a:t>Modeling Social Network Structures and their Dynamic Evolution with User-generated Data on </a:t>
            </a:r>
            <a:r>
              <a:rPr lang="en-US" sz="1600" b="1" dirty="0" err="1"/>
              <a:t>IoT</a:t>
            </a:r>
            <a:r>
              <a:rPr lang="en-US" sz="1600" b="1" dirty="0"/>
              <a:t>.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400" dirty="0"/>
              <a:t>REU Student: </a:t>
            </a:r>
            <a:r>
              <a:rPr lang="en-US" sz="1400" b="1" dirty="0"/>
              <a:t>Morzouk Lawal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Graduate mentors: </a:t>
            </a:r>
            <a:r>
              <a:rPr lang="en-US" sz="1400" b="1" dirty="0" err="1"/>
              <a:t>Marzieh</a:t>
            </a:r>
            <a:r>
              <a:rPr lang="en-US" sz="1400" b="1" dirty="0"/>
              <a:t> </a:t>
            </a:r>
            <a:r>
              <a:rPr lang="en-US" sz="1400" b="1" dirty="0" err="1"/>
              <a:t>Edraki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/>
              <a:t>Faculty Mentor(s):</a:t>
            </a:r>
            <a:r>
              <a:rPr lang="en-US" sz="1400" b="1" dirty="0"/>
              <a:t> Dr. </a:t>
            </a:r>
            <a:r>
              <a:rPr lang="en-US" sz="1400" b="1" dirty="0" err="1"/>
              <a:t>GuoJun</a:t>
            </a:r>
            <a:r>
              <a:rPr lang="en-US" sz="1400" b="1" dirty="0"/>
              <a:t> Qi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US" sz="2000" b="1" u="sng" dirty="0" smtClean="0"/>
              <a:t>Plans </a:t>
            </a:r>
            <a:r>
              <a:rPr lang="en-US" sz="2000" b="1" u="sng" dirty="0"/>
              <a:t>for next </a:t>
            </a:r>
            <a:r>
              <a:rPr lang="en-US" sz="2000" b="1" u="sng" dirty="0" smtClean="0"/>
              <a:t>week:</a:t>
            </a:r>
          </a:p>
          <a:p>
            <a:pPr marL="201168" lvl="1" indent="0">
              <a:buNone/>
            </a:pPr>
            <a:endParaRPr lang="en-US" sz="2000" b="1" u="sng" dirty="0"/>
          </a:p>
          <a:p>
            <a:pPr lvl="1">
              <a:buFont typeface="Wingdings" charset="2"/>
              <a:buChar char="Ø"/>
            </a:pPr>
            <a:r>
              <a:rPr lang="en-US" sz="1600" dirty="0" smtClean="0"/>
              <a:t>Develop a fully connected layer that will be added to the code.</a:t>
            </a:r>
          </a:p>
          <a:p>
            <a:pPr lvl="1">
              <a:buFont typeface="Wingdings" charset="2"/>
              <a:buChar char="Ø"/>
            </a:pPr>
            <a:endParaRPr lang="en-US" sz="1600" dirty="0"/>
          </a:p>
          <a:p>
            <a:pPr lvl="1">
              <a:buFont typeface="Wingdings" charset="2"/>
              <a:buChar char="Ø"/>
            </a:pPr>
            <a:r>
              <a:rPr lang="en-US" sz="1600" dirty="0" smtClean="0"/>
              <a:t>Convert Images into </a:t>
            </a:r>
            <a:r>
              <a:rPr lang="en-US" sz="1600" dirty="0" err="1" smtClean="0"/>
              <a:t>MatLab</a:t>
            </a:r>
            <a:r>
              <a:rPr lang="en-US" sz="1600" dirty="0" smtClean="0"/>
              <a:t> format.</a:t>
            </a:r>
          </a:p>
          <a:p>
            <a:pPr lvl="1">
              <a:buFont typeface="Wingdings" charset="2"/>
              <a:buChar char="Ø"/>
            </a:pPr>
            <a:endParaRPr lang="en-US" sz="1600" dirty="0"/>
          </a:p>
          <a:p>
            <a:pPr lvl="1">
              <a:buFont typeface="Wingdings" charset="2"/>
              <a:buChar char="Ø"/>
            </a:pPr>
            <a:r>
              <a:rPr lang="en-US" sz="1600" dirty="0" smtClean="0"/>
              <a:t>Pre-train the model (code) with the Images downloaded from Image-Net.</a:t>
            </a:r>
          </a:p>
          <a:p>
            <a:pPr marL="201168" lvl="1" indent="0">
              <a:buNone/>
            </a:pPr>
            <a:endParaRPr lang="en-US" sz="1600" dirty="0"/>
          </a:p>
          <a:p>
            <a:pPr lvl="1">
              <a:buFont typeface="Wingdings" charset="2"/>
              <a:buChar char="Ø"/>
            </a:pPr>
            <a:r>
              <a:rPr lang="en-US" sz="1600" dirty="0" smtClean="0"/>
              <a:t>Remove the fully connected layer.</a:t>
            </a:r>
          </a:p>
          <a:p>
            <a:pPr lvl="1">
              <a:buFont typeface="Wingdings" charset="2"/>
              <a:buChar char="Ø"/>
            </a:pPr>
            <a:endParaRPr lang="en-US" sz="1600" dirty="0"/>
          </a:p>
          <a:p>
            <a:pPr lvl="1">
              <a:buFont typeface="Wingdings" charset="2"/>
              <a:buChar char="Ø"/>
            </a:pPr>
            <a:r>
              <a:rPr lang="en-US" sz="1600" dirty="0" smtClean="0"/>
              <a:t>Begin Semantic segmentation. 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endParaRPr lang="en-US" b="1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" y="429292"/>
            <a:ext cx="780288" cy="8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185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3498</TotalTime>
  <Words>276</Words>
  <Application>Microsoft Macintosh PowerPoint</Application>
  <PresentationFormat>On-screen Show (4:3)</PresentationFormat>
  <Paragraphs>42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Retrospect</vt:lpstr>
      <vt:lpstr>Project 7: Modeling Social Network Structures and their Dynamic Evolution with User-generated Data on IoT.   REU Student: Morzouk Lawal Graduate mentors: Marzieh Edraki Faculty Mentor(s): Dr. GuoJun Qi</vt:lpstr>
      <vt:lpstr>Project 7: Modeling Social Network Structures and their Dynamic Evolution with User-generated Data on IoT.   REU Student: Morzouk Lawal Graduate mentors: Marzieh Edraki Faculty Mentor(s): Dr. GuoJun Qi</vt:lpstr>
      <vt:lpstr>Project 7: Modeling Social Network Structures and their Dynamic Evolution with User-generated Data on IoT.   REU Student: Morzouk Lawal Graduate mentors: Marzieh Edraki Faculty Mentor(s): Dr. GuoJun Qi</vt:lpstr>
      <vt:lpstr>Project 7: Modeling Social Network Structures and their Dynamic Evolution with User-generated Data on IoT.   REU Student: Morzouk Lawal Graduate mentors: Marzieh Edraki Faculty Mentor(s): Dr. GuoJun Qi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 Masnadi</dc:creator>
  <cp:lastModifiedBy>Morzouk Lawal</cp:lastModifiedBy>
  <cp:revision>127</cp:revision>
  <dcterms:created xsi:type="dcterms:W3CDTF">2016-05-18T22:26:04Z</dcterms:created>
  <dcterms:modified xsi:type="dcterms:W3CDTF">2016-06-17T14:31:32Z</dcterms:modified>
</cp:coreProperties>
</file>