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sldIdLst>
    <p:sldId id="261" r:id="rId2"/>
    <p:sldId id="262" r:id="rId3"/>
    <p:sldId id="264" r:id="rId4"/>
    <p:sldId id="265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17" autoAdjust="0"/>
    <p:restoredTop sz="94682" autoAdjust="0"/>
  </p:normalViewPr>
  <p:slideViewPr>
    <p:cSldViewPr snapToGrid="0" snapToObjects="1">
      <p:cViewPr varScale="1">
        <p:scale>
          <a:sx n="89" d="100"/>
          <a:sy n="89" d="100"/>
        </p:scale>
        <p:origin x="-10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4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6/3/16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404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6/3/16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9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6/3/16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9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6/3/16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92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108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6/3/16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780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6/3/16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5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6/3/16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99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6/3/16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998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6/3/16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694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6/3/16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28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6/3/16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33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6/3/16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7" y="6419161"/>
            <a:ext cx="403418" cy="40575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10040" y="6519237"/>
            <a:ext cx="6121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NSF REU Research Experience on the Internet of Things 2016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91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52" r:id="rId8"/>
    <p:sldLayoutId id="2147483848" r:id="rId9"/>
    <p:sldLayoutId id="2147483849" r:id="rId10"/>
    <p:sldLayoutId id="2147483850" r:id="rId11"/>
    <p:sldLayoutId id="2147483851" r:id="rId12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791" y="653468"/>
            <a:ext cx="7460958" cy="928956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</a:pPr>
            <a:r>
              <a:rPr lang="en-US" sz="2000" dirty="0" smtClean="0"/>
              <a:t>Project 7: </a:t>
            </a:r>
            <a:r>
              <a:rPr lang="en-US" sz="2000" b="1" dirty="0" smtClean="0"/>
              <a:t>Modeling Social Network Structures and their Dynamic Evolution with User-generated Data on </a:t>
            </a:r>
            <a:r>
              <a:rPr lang="en-US" sz="2000" b="1" dirty="0" err="1" smtClean="0"/>
              <a:t>IoT</a:t>
            </a:r>
            <a:r>
              <a:rPr lang="en-US" sz="2000" b="1" dirty="0" smtClean="0"/>
              <a:t>.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800" dirty="0" smtClean="0"/>
              <a:t>REU Student: </a:t>
            </a:r>
            <a:r>
              <a:rPr lang="en-US" sz="1800" b="1" dirty="0" smtClean="0"/>
              <a:t>Morzouk Lawal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Graduate mentors: </a:t>
            </a:r>
            <a:r>
              <a:rPr lang="en-US" sz="1800" b="1" dirty="0" err="1" smtClean="0"/>
              <a:t>Marzieh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Edraki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dirty="0" smtClean="0"/>
              <a:t>Faculty Mentor(s):</a:t>
            </a:r>
            <a:r>
              <a:rPr lang="en-US" sz="1800" b="1" dirty="0" smtClean="0"/>
              <a:t> Dr. </a:t>
            </a:r>
            <a:r>
              <a:rPr lang="en-US" sz="1800" b="1" dirty="0" err="1" smtClean="0"/>
              <a:t>GuoJun</a:t>
            </a:r>
            <a:r>
              <a:rPr lang="en-US" sz="1800" b="1" dirty="0" smtClean="0"/>
              <a:t> Qi</a:t>
            </a:r>
            <a:endParaRPr lang="en-US" sz="1800" b="1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39" y="286604"/>
            <a:ext cx="780288" cy="831342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156979" y="1845734"/>
            <a:ext cx="8792714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r>
              <a:rPr lang="en-US" sz="2000" b="1" dirty="0" smtClean="0"/>
              <a:t>Week 2 (May 31 – June 3, 2016)</a:t>
            </a:r>
          </a:p>
          <a:p>
            <a:pPr marL="201168" lvl="1" indent="0">
              <a:buNone/>
            </a:pPr>
            <a:r>
              <a:rPr lang="en-US" sz="2000" b="1" u="sng" dirty="0" smtClean="0"/>
              <a:t>Summary :</a:t>
            </a:r>
          </a:p>
          <a:p>
            <a:pPr marL="201168" lvl="1" indent="0">
              <a:buNone/>
            </a:pPr>
            <a:r>
              <a:rPr lang="en-US" sz="1600" b="1" u="sng" dirty="0" smtClean="0"/>
              <a:t>Aim:</a:t>
            </a:r>
          </a:p>
          <a:p>
            <a:pPr lvl="2">
              <a:buFont typeface="Wingdings" charset="2"/>
              <a:buChar char="Ø"/>
            </a:pPr>
            <a:r>
              <a:rPr lang="en-US" sz="1600" dirty="0"/>
              <a:t> </a:t>
            </a:r>
            <a:r>
              <a:rPr lang="en-US" sz="1600" dirty="0" smtClean="0"/>
              <a:t>Distill </a:t>
            </a:r>
            <a:r>
              <a:rPr lang="en-US" sz="1600" dirty="0"/>
              <a:t>useful information from user-generated content like semantic segmentation from </a:t>
            </a:r>
            <a:r>
              <a:rPr lang="en-US" sz="1600" dirty="0" smtClean="0"/>
              <a:t>user generated </a:t>
            </a:r>
            <a:r>
              <a:rPr lang="en-US" sz="1600" dirty="0"/>
              <a:t>images and videos. </a:t>
            </a:r>
            <a:endParaRPr lang="en-US" sz="1600" dirty="0" smtClean="0"/>
          </a:p>
          <a:p>
            <a:pPr marL="201168" lvl="1" indent="0">
              <a:buNone/>
            </a:pPr>
            <a:endParaRPr lang="en-US" sz="1600" dirty="0"/>
          </a:p>
          <a:p>
            <a:pPr lvl="2">
              <a:buFont typeface="Wingdings" charset="2"/>
              <a:buChar char="Ø"/>
            </a:pPr>
            <a:r>
              <a:rPr lang="en-US" sz="1600" dirty="0" smtClean="0"/>
              <a:t> The model will then be pre-trained on </a:t>
            </a:r>
            <a:r>
              <a:rPr lang="en-US" sz="1600" dirty="0" err="1" smtClean="0"/>
              <a:t>ImageNet</a:t>
            </a:r>
            <a:r>
              <a:rPr lang="en-US" sz="1600" dirty="0" smtClean="0"/>
              <a:t>: A benchmark dataset with billions of images.</a:t>
            </a:r>
          </a:p>
          <a:p>
            <a:pPr marL="201168" lvl="1" indent="0">
              <a:buNone/>
            </a:pPr>
            <a:endParaRPr lang="en-US" sz="1600" b="1" u="sng" dirty="0"/>
          </a:p>
          <a:p>
            <a:pPr marL="201168" lvl="1" indent="0">
              <a:buNone/>
            </a:pPr>
            <a:r>
              <a:rPr lang="en-US" sz="1600" b="1" u="sng" dirty="0" smtClean="0"/>
              <a:t>Concepts required:</a:t>
            </a:r>
          </a:p>
          <a:p>
            <a:pPr lvl="2">
              <a:buFont typeface="Wingdings" charset="2"/>
              <a:buChar char="Ø"/>
            </a:pPr>
            <a:r>
              <a:rPr lang="en-US" sz="1600" dirty="0" smtClean="0"/>
              <a:t>Machine Learning, LSTM(Long Short Term Memory, Deep Learning and </a:t>
            </a:r>
            <a:r>
              <a:rPr lang="en-US" sz="1600" dirty="0" err="1" smtClean="0"/>
              <a:t>Theano</a:t>
            </a:r>
            <a:r>
              <a:rPr lang="en-US" sz="1600" dirty="0" smtClean="0"/>
              <a:t>.</a:t>
            </a:r>
          </a:p>
          <a:p>
            <a:pPr marL="384048" lvl="2" indent="0">
              <a:buNone/>
            </a:pPr>
            <a:endParaRPr lang="en-US" sz="1600" dirty="0" smtClean="0"/>
          </a:p>
          <a:p>
            <a:pPr lvl="2">
              <a:buFont typeface="Wingdings" charset="2"/>
              <a:buChar char="Ø"/>
            </a:pPr>
            <a:r>
              <a:rPr lang="en-US" sz="1600" dirty="0" smtClean="0"/>
              <a:t>Knowledge in C++, Python, and MATLAB.</a:t>
            </a:r>
          </a:p>
          <a:p>
            <a:pPr marL="384048" lvl="2" indent="0">
              <a:buNone/>
            </a:pPr>
            <a:endParaRPr lang="en-US" sz="1600" dirty="0" smtClean="0"/>
          </a:p>
          <a:p>
            <a:pPr marL="384048" lvl="2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020578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Project 7: </a:t>
            </a:r>
            <a:r>
              <a:rPr lang="en-US" sz="1600" b="1" dirty="0"/>
              <a:t>Modeling Social Network Structures and their Dynamic Evolution with User-generated Data on </a:t>
            </a:r>
            <a:r>
              <a:rPr lang="en-US" sz="1600" b="1" dirty="0" err="1"/>
              <a:t>IoT</a:t>
            </a:r>
            <a:r>
              <a:rPr lang="en-US" sz="1600" b="1" dirty="0"/>
              <a:t>. 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400" dirty="0"/>
              <a:t>REU Student: </a:t>
            </a:r>
            <a:r>
              <a:rPr lang="en-US" sz="1400" b="1" dirty="0"/>
              <a:t>Morzouk Lawal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Graduate mentors: </a:t>
            </a:r>
            <a:r>
              <a:rPr lang="en-US" sz="1400" b="1" dirty="0" err="1"/>
              <a:t>Marzieh</a:t>
            </a:r>
            <a:r>
              <a:rPr lang="en-US" sz="1400" b="1" dirty="0"/>
              <a:t> </a:t>
            </a:r>
            <a:r>
              <a:rPr lang="en-US" sz="1400" b="1" dirty="0" err="1"/>
              <a:t>Edraki</a:t>
            </a: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dirty="0"/>
              <a:t>Faculty Mentor(s):</a:t>
            </a:r>
            <a:r>
              <a:rPr lang="en-US" sz="1400" b="1" dirty="0"/>
              <a:t> Dr. </a:t>
            </a:r>
            <a:r>
              <a:rPr lang="en-US" sz="1400" b="1" dirty="0" err="1"/>
              <a:t>GuoJun</a:t>
            </a:r>
            <a:r>
              <a:rPr lang="en-US" sz="1400" b="1" dirty="0"/>
              <a:t> Qi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1168" lvl="1" indent="0">
              <a:buNone/>
            </a:pPr>
            <a:endParaRPr lang="en-US" b="1" dirty="0" smtClean="0"/>
          </a:p>
          <a:p>
            <a:pPr marL="201168" lvl="1" indent="0">
              <a:buNone/>
            </a:pPr>
            <a:r>
              <a:rPr lang="en-US" b="1" u="sng" dirty="0" smtClean="0"/>
              <a:t>Accomplishments:</a:t>
            </a:r>
            <a:endParaRPr lang="en-US" b="1" u="sng" dirty="0"/>
          </a:p>
          <a:p>
            <a:pPr lvl="2">
              <a:buFont typeface="Wingdings" charset="2"/>
              <a:buChar char="Ø"/>
            </a:pPr>
            <a:endParaRPr lang="en-US" sz="1600" dirty="0" smtClean="0"/>
          </a:p>
          <a:p>
            <a:pPr lvl="2">
              <a:buFont typeface="Wingdings" charset="2"/>
              <a:buChar char="Ø"/>
            </a:pPr>
            <a:r>
              <a:rPr lang="en-US" sz="1600" dirty="0" smtClean="0"/>
              <a:t>Read </a:t>
            </a:r>
            <a:r>
              <a:rPr lang="en-US" sz="1600" dirty="0"/>
              <a:t>a</a:t>
            </a:r>
            <a:r>
              <a:rPr lang="en-US" sz="1600" dirty="0" smtClean="0"/>
              <a:t> </a:t>
            </a:r>
            <a:r>
              <a:rPr lang="en-US" sz="1600" dirty="0" smtClean="0"/>
              <a:t>research </a:t>
            </a:r>
            <a:r>
              <a:rPr lang="en-US" sz="1600" dirty="0" smtClean="0"/>
              <a:t>papers on LSTM.</a:t>
            </a:r>
          </a:p>
          <a:p>
            <a:pPr lvl="2">
              <a:buFont typeface="Wingdings" charset="2"/>
              <a:buChar char="Ø"/>
            </a:pPr>
            <a:endParaRPr lang="en-US" sz="1600" dirty="0" smtClean="0"/>
          </a:p>
          <a:p>
            <a:pPr lvl="2">
              <a:buFont typeface="Wingdings" charset="2"/>
              <a:buChar char="Ø"/>
            </a:pPr>
            <a:r>
              <a:rPr lang="en-US" sz="1600" dirty="0" smtClean="0"/>
              <a:t>Started Reviewing and formatting the Code given to me by </a:t>
            </a:r>
            <a:r>
              <a:rPr lang="en-US" sz="1600" dirty="0" err="1" smtClean="0"/>
              <a:t>Marzieh</a:t>
            </a:r>
            <a:r>
              <a:rPr lang="en-US" sz="1600" smtClean="0"/>
              <a:t>.</a:t>
            </a:r>
          </a:p>
          <a:p>
            <a:pPr marL="384048" lvl="2" indent="0">
              <a:buNone/>
            </a:pPr>
            <a:endParaRPr lang="en-US" sz="1600" dirty="0" smtClean="0"/>
          </a:p>
          <a:p>
            <a:pPr lvl="2">
              <a:buFont typeface="Wingdings" charset="2"/>
              <a:buChar char="Ø"/>
            </a:pPr>
            <a:r>
              <a:rPr lang="en-US" sz="1600" dirty="0" smtClean="0"/>
              <a:t>Started learning how to work on the </a:t>
            </a:r>
            <a:r>
              <a:rPr lang="en-US" sz="1600" dirty="0" err="1" smtClean="0"/>
              <a:t>Theano</a:t>
            </a:r>
            <a:r>
              <a:rPr lang="en-US" sz="1600" dirty="0" smtClean="0"/>
              <a:t> Library.</a:t>
            </a:r>
            <a:endParaRPr lang="en-US" sz="16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175"/>
            <a:ext cx="780288" cy="83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6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Project 7: </a:t>
            </a:r>
            <a:r>
              <a:rPr lang="en-US" sz="1600" b="1" dirty="0"/>
              <a:t>Modeling Social Network Structures and their Dynamic Evolution with User-generated Data on </a:t>
            </a:r>
            <a:r>
              <a:rPr lang="en-US" sz="1600" b="1" dirty="0" err="1"/>
              <a:t>IoT</a:t>
            </a:r>
            <a:r>
              <a:rPr lang="en-US" sz="1600" b="1" dirty="0"/>
              <a:t>. 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400" dirty="0"/>
              <a:t>REU Student: </a:t>
            </a:r>
            <a:r>
              <a:rPr lang="en-US" sz="1400" b="1" dirty="0"/>
              <a:t>Morzouk Lawal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Graduate mentors: </a:t>
            </a:r>
            <a:r>
              <a:rPr lang="en-US" sz="1400" b="1" dirty="0" err="1"/>
              <a:t>Marzieh</a:t>
            </a:r>
            <a:r>
              <a:rPr lang="en-US" sz="1400" b="1" dirty="0"/>
              <a:t> </a:t>
            </a:r>
            <a:r>
              <a:rPr lang="en-US" sz="1400" b="1" dirty="0" err="1"/>
              <a:t>Edraki</a:t>
            </a: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dirty="0"/>
              <a:t>Faculty Mentor(s):</a:t>
            </a:r>
            <a:r>
              <a:rPr lang="en-US" sz="1400" b="1" dirty="0"/>
              <a:t> Dr. </a:t>
            </a:r>
            <a:r>
              <a:rPr lang="en-US" sz="1400" b="1" dirty="0" err="1"/>
              <a:t>GuoJun</a:t>
            </a:r>
            <a:r>
              <a:rPr lang="en-US" sz="1400" b="1" dirty="0"/>
              <a:t> Qi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1168" lvl="1" indent="0">
              <a:buNone/>
            </a:pPr>
            <a:endParaRPr lang="en-US" sz="2000" b="1" dirty="0" smtClean="0"/>
          </a:p>
          <a:p>
            <a:pPr marL="201168" lvl="1" indent="0">
              <a:buNone/>
            </a:pPr>
            <a:r>
              <a:rPr lang="en-US" sz="2000" b="1" u="sng" dirty="0" smtClean="0"/>
              <a:t>Issues</a:t>
            </a:r>
            <a:r>
              <a:rPr lang="en-US" sz="2000" b="1" u="sng" dirty="0"/>
              <a:t>/problems encountered and solutions (if any)</a:t>
            </a:r>
            <a:r>
              <a:rPr lang="en-US" sz="2000" b="1" u="sng" dirty="0" smtClean="0"/>
              <a:t>:</a:t>
            </a:r>
          </a:p>
          <a:p>
            <a:pPr marL="201168" lvl="1" indent="0">
              <a:buNone/>
            </a:pPr>
            <a:endParaRPr lang="en-US" sz="1600" dirty="0" smtClean="0"/>
          </a:p>
          <a:p>
            <a:pPr lvl="1">
              <a:buFont typeface="Wingdings" charset="2"/>
              <a:buChar char="Ø"/>
            </a:pPr>
            <a:r>
              <a:rPr lang="en-US" sz="1600" dirty="0" smtClean="0"/>
              <a:t> I was unsure how to change the datasets so that it could be pre-trained on </a:t>
            </a:r>
            <a:r>
              <a:rPr lang="en-US" sz="1600" dirty="0" err="1" smtClean="0"/>
              <a:t>ImageNet</a:t>
            </a:r>
            <a:r>
              <a:rPr lang="en-US" sz="1600" dirty="0" smtClean="0"/>
              <a:t>.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175"/>
            <a:ext cx="780288" cy="83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972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Project 7: </a:t>
            </a:r>
            <a:r>
              <a:rPr lang="en-US" sz="1600" b="1" dirty="0"/>
              <a:t>Modeling Social Network Structures and their Dynamic Evolution with User-generated Data on </a:t>
            </a:r>
            <a:r>
              <a:rPr lang="en-US" sz="1600" b="1" dirty="0" err="1"/>
              <a:t>IoT</a:t>
            </a:r>
            <a:r>
              <a:rPr lang="en-US" sz="1600" b="1" dirty="0"/>
              <a:t>. 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400" dirty="0"/>
              <a:t>REU Student: </a:t>
            </a:r>
            <a:r>
              <a:rPr lang="en-US" sz="1400" b="1" dirty="0"/>
              <a:t>Morzouk Lawal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Graduate mentors: </a:t>
            </a:r>
            <a:r>
              <a:rPr lang="en-US" sz="1400" b="1" dirty="0" err="1"/>
              <a:t>Marzieh</a:t>
            </a:r>
            <a:r>
              <a:rPr lang="en-US" sz="1400" b="1" dirty="0"/>
              <a:t> </a:t>
            </a:r>
            <a:r>
              <a:rPr lang="en-US" sz="1400" b="1" dirty="0" err="1"/>
              <a:t>Edraki</a:t>
            </a: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dirty="0"/>
              <a:t>Faculty Mentor(s):</a:t>
            </a:r>
            <a:r>
              <a:rPr lang="en-US" sz="1400" b="1" dirty="0"/>
              <a:t> Dr. </a:t>
            </a:r>
            <a:r>
              <a:rPr lang="en-US" sz="1400" b="1" dirty="0" err="1"/>
              <a:t>GuoJun</a:t>
            </a:r>
            <a:r>
              <a:rPr lang="en-US" sz="1400" b="1" dirty="0"/>
              <a:t> Qi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1168" lvl="1" indent="0">
              <a:buNone/>
            </a:pPr>
            <a:r>
              <a:rPr lang="en-US" sz="2000" b="1" u="sng" dirty="0" smtClean="0"/>
              <a:t>Plans </a:t>
            </a:r>
            <a:r>
              <a:rPr lang="en-US" sz="2000" b="1" u="sng" dirty="0"/>
              <a:t>for next week</a:t>
            </a:r>
            <a:r>
              <a:rPr lang="en-US" sz="2000" b="1" u="sng" dirty="0" smtClean="0"/>
              <a:t>:</a:t>
            </a:r>
          </a:p>
          <a:p>
            <a:pPr marL="201168" lvl="1" indent="0">
              <a:buNone/>
            </a:pPr>
            <a:endParaRPr lang="en-US" sz="2000" b="1" u="sng" dirty="0"/>
          </a:p>
          <a:p>
            <a:pPr lvl="1">
              <a:buFont typeface="Wingdings" charset="2"/>
              <a:buChar char="Ø"/>
            </a:pPr>
            <a:r>
              <a:rPr lang="en-US" sz="1600" dirty="0"/>
              <a:t>Continue reading and summarizing research papers in the area </a:t>
            </a:r>
            <a:r>
              <a:rPr lang="en-US" sz="1600" dirty="0" smtClean="0"/>
              <a:t>of Convolutional Neural Networks and use of </a:t>
            </a:r>
            <a:r>
              <a:rPr lang="en-US" sz="1600" dirty="0" err="1" smtClean="0"/>
              <a:t>Theano</a:t>
            </a:r>
            <a:r>
              <a:rPr lang="en-US" sz="1600" dirty="0" smtClean="0"/>
              <a:t>.</a:t>
            </a:r>
          </a:p>
          <a:p>
            <a:pPr marL="201168" lvl="1" indent="0">
              <a:buNone/>
            </a:pPr>
            <a:endParaRPr lang="en-US" sz="1600" dirty="0" smtClean="0"/>
          </a:p>
          <a:p>
            <a:pPr lvl="1">
              <a:buFont typeface="Wingdings" charset="2"/>
              <a:buChar char="Ø"/>
            </a:pPr>
            <a:r>
              <a:rPr lang="en-US" sz="1600" dirty="0" smtClean="0"/>
              <a:t>Continue Reviewing the </a:t>
            </a:r>
            <a:r>
              <a:rPr lang="en-US" sz="1600" dirty="0" err="1" smtClean="0"/>
              <a:t>AlexNet</a:t>
            </a:r>
            <a:r>
              <a:rPr lang="en-US" sz="1600" dirty="0" smtClean="0"/>
              <a:t> Code to help me </a:t>
            </a:r>
            <a:r>
              <a:rPr lang="en-US" sz="1600" dirty="0" err="1" smtClean="0"/>
              <a:t>pretrain</a:t>
            </a:r>
            <a:r>
              <a:rPr lang="en-US" sz="1600" dirty="0" smtClean="0"/>
              <a:t> my code.</a:t>
            </a:r>
          </a:p>
          <a:p>
            <a:pPr lvl="1">
              <a:buFont typeface="Wingdings" charset="2"/>
              <a:buChar char="Ø"/>
            </a:pPr>
            <a:endParaRPr lang="en-US" sz="1600" dirty="0"/>
          </a:p>
          <a:p>
            <a:pPr lvl="1">
              <a:buFont typeface="Wingdings" charset="2"/>
              <a:buChar char="Ø"/>
            </a:pPr>
            <a:r>
              <a:rPr lang="en-US" sz="1600" dirty="0" smtClean="0"/>
              <a:t>Hopefully get the program to run and </a:t>
            </a:r>
            <a:r>
              <a:rPr lang="en-US" sz="1600" dirty="0" err="1" smtClean="0"/>
              <a:t>pretrain</a:t>
            </a:r>
            <a:r>
              <a:rPr lang="en-US" sz="1600" dirty="0" smtClean="0"/>
              <a:t> it on </a:t>
            </a:r>
            <a:r>
              <a:rPr lang="en-US" sz="1600" dirty="0" err="1" smtClean="0"/>
              <a:t>ImageNet</a:t>
            </a:r>
            <a:r>
              <a:rPr lang="en-US" sz="1600" dirty="0" smtClean="0"/>
              <a:t>.</a:t>
            </a:r>
            <a:endParaRPr lang="en-US" sz="1600" dirty="0"/>
          </a:p>
          <a:p>
            <a:pPr marL="201168" lvl="1" indent="0">
              <a:buNone/>
            </a:pPr>
            <a:endParaRPr lang="en-US" sz="2000" b="1" dirty="0" smtClean="0"/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endParaRPr lang="en-US" sz="2000" b="1" dirty="0"/>
          </a:p>
          <a:p>
            <a:pPr marL="201168" lvl="1" indent="0">
              <a:buNone/>
            </a:pPr>
            <a:endParaRPr lang="en-US" b="1" dirty="0" smtClean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175"/>
            <a:ext cx="780288" cy="83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1851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000000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2415</TotalTime>
  <Words>268</Words>
  <Application>Microsoft Macintosh PowerPoint</Application>
  <PresentationFormat>On-screen Show (4:3)</PresentationFormat>
  <Paragraphs>35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Retrospect</vt:lpstr>
      <vt:lpstr>Project 7: Modeling Social Network Structures and their Dynamic Evolution with User-generated Data on IoT.   REU Student: Morzouk Lawal Graduate mentors: Marzieh Edraki Faculty Mentor(s): Dr. GuoJun Qi</vt:lpstr>
      <vt:lpstr>Project 7: Modeling Social Network Structures and their Dynamic Evolution with User-generated Data on IoT.   REU Student: Morzouk Lawal Graduate mentors: Marzieh Edraki Faculty Mentor(s): Dr. GuoJun Qi</vt:lpstr>
      <vt:lpstr>Project 7: Modeling Social Network Structures and their Dynamic Evolution with User-generated Data on IoT.   REU Student: Morzouk Lawal Graduate mentors: Marzieh Edraki Faculty Mentor(s): Dr. GuoJun Qi</vt:lpstr>
      <vt:lpstr>Project 7: Modeling Social Network Structures and their Dynamic Evolution with User-generated Data on IoT.   REU Student: Morzouk Lawal Graduate mentors: Marzieh Edraki Faculty Mentor(s): Dr. GuoJun Qi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Sina Masnadi</dc:creator>
  <cp:lastModifiedBy>Morzouk Lawal</cp:lastModifiedBy>
  <cp:revision>115</cp:revision>
  <dcterms:created xsi:type="dcterms:W3CDTF">2016-05-18T22:26:04Z</dcterms:created>
  <dcterms:modified xsi:type="dcterms:W3CDTF">2016-06-03T14:22:47Z</dcterms:modified>
</cp:coreProperties>
</file>