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330" y="0"/>
            <a:ext cx="6699624" cy="2584823"/>
          </a:xfrm>
        </p:spPr>
        <p:txBody>
          <a:bodyPr anchor="ctr"/>
          <a:lstStyle/>
          <a:p>
            <a:pPr algn="ctr"/>
            <a:r>
              <a:rPr lang="en-US" sz="2000" u="sng" dirty="0" smtClean="0"/>
              <a:t>Project 7: Modeling Social Network Structures and their </a:t>
            </a:r>
            <a:r>
              <a:rPr lang="en-US" sz="2000" u="sng" dirty="0"/>
              <a:t>D</a:t>
            </a:r>
            <a:r>
              <a:rPr lang="en-US" sz="2000" u="sng" dirty="0" smtClean="0"/>
              <a:t>ynamic Evolution with User-Generated </a:t>
            </a:r>
            <a:r>
              <a:rPr lang="en-US" sz="2000" u="sng" dirty="0"/>
              <a:t>D</a:t>
            </a:r>
            <a:r>
              <a:rPr lang="en-US" sz="2000" u="sng" dirty="0" smtClean="0"/>
              <a:t>ata from IoT</a:t>
            </a:r>
            <a:br>
              <a:rPr lang="en-US" sz="2000" u="sng" dirty="0" smtClean="0"/>
            </a:br>
            <a:endParaRPr lang="en-US" sz="2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117" y="2845339"/>
            <a:ext cx="6264837" cy="1174088"/>
          </a:xfrm>
        </p:spPr>
        <p:txBody>
          <a:bodyPr/>
          <a:lstStyle/>
          <a:p>
            <a:pPr algn="ctr"/>
            <a:r>
              <a:rPr lang="en-US" dirty="0" smtClean="0"/>
              <a:t>Summary of Week 1</a:t>
            </a:r>
          </a:p>
          <a:p>
            <a:pPr algn="ctr"/>
            <a:r>
              <a:rPr lang="en-US" dirty="0" smtClean="0"/>
              <a:t>(May 23 – May 27, 2016)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0235" y="5020235"/>
            <a:ext cx="35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REU Student: Morzouk Lawal</a:t>
            </a:r>
          </a:p>
          <a:p>
            <a:r>
              <a:rPr lang="en-US" dirty="0" smtClean="0"/>
              <a:t>Graduate Mentor: Marzieh Edraki</a:t>
            </a:r>
          </a:p>
          <a:p>
            <a:r>
              <a:rPr lang="en-US" dirty="0" smtClean="0"/>
              <a:t>Faculty Mentor: Dr. Guo–Jun Qi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2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Summary of Project: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u="sng" dirty="0" smtClean="0"/>
              <a:t>Aim:</a:t>
            </a:r>
          </a:p>
          <a:p>
            <a:pPr marL="0" indent="0">
              <a:buNone/>
            </a:pPr>
            <a:r>
              <a:rPr lang="en-US" sz="2000" dirty="0" smtClean="0"/>
              <a:t>Distill useful information from user-generated content like semantic segmentation from user generated images and videos.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model will then be pre-trained </a:t>
            </a:r>
            <a:r>
              <a:rPr lang="en-US" sz="2000" smtClean="0"/>
              <a:t>on Image-Net</a:t>
            </a:r>
            <a:r>
              <a:rPr lang="en-US" sz="2000" dirty="0" smtClean="0"/>
              <a:t>: A benchmark dataset with billions of images.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Concepts required: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Machine Learning, LSTM (Long Short Term Memory) and Deep Learning.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Knowledge in Python, C++ and MATLAB.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973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Accomplishments so far..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Got Familiar with a new programming language, which was Python.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Acquired materials from my graduate mentor; Marzieh, on Machine Learning and LSTM.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Read a paper about the applications of machine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1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/>
              <a:t>Problems:</a:t>
            </a:r>
            <a:br>
              <a:rPr lang="en-US" sz="2800" u="sng" dirty="0"/>
            </a:b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600" dirty="0"/>
              <a:t>Where to Begin?</a:t>
            </a:r>
          </a:p>
          <a:p>
            <a:endParaRPr lang="en-US" sz="2600" dirty="0"/>
          </a:p>
          <a:p>
            <a:pPr marL="285750" indent="-285750">
              <a:buFont typeface="Wingdings" charset="2"/>
              <a:buChar char="Ø"/>
            </a:pPr>
            <a:r>
              <a:rPr lang="en-US" sz="2600" dirty="0"/>
              <a:t>Locating Research papers on Machine Learning and LSTM.</a:t>
            </a:r>
          </a:p>
          <a:p>
            <a:endParaRPr lang="en-US" sz="2600" dirty="0"/>
          </a:p>
          <a:p>
            <a:pPr marL="285750" indent="-285750">
              <a:buFont typeface="Wingdings" charset="2"/>
              <a:buChar char="Ø"/>
            </a:pPr>
            <a:r>
              <a:rPr lang="en-US" sz="2600" dirty="0"/>
              <a:t>Figuring out how to conduct academic searches and how to best filter results.</a:t>
            </a:r>
          </a:p>
          <a:p>
            <a:endParaRPr lang="en-US" sz="2600" dirty="0"/>
          </a:p>
          <a:p>
            <a:pPr marL="285750" indent="-285750">
              <a:buFont typeface="Wingdings" charset="2"/>
              <a:buChar char="Ø"/>
            </a:pPr>
            <a:r>
              <a:rPr lang="en-US" sz="2600" dirty="0"/>
              <a:t>And Lastly, Finding my way around campus (Finding the HEC Building in particular!!).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1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 smtClean="0"/>
              <a:t>Plans for Next Week: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Read and summarize research papers on Machine Learning and LSTM.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Study and hopefully create a code that can be used in or applied to Deep Learning.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Finally, explore Orlando and UCF.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6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47800" y="1839259"/>
            <a:ext cx="6477000" cy="1914144"/>
          </a:xfrm>
        </p:spPr>
        <p:txBody>
          <a:bodyPr anchor="ctr"/>
          <a:lstStyle/>
          <a:p>
            <a:r>
              <a:rPr lang="en-US" dirty="0"/>
              <a:t>	</a:t>
            </a:r>
            <a:r>
              <a:rPr lang="en-US" dirty="0" smtClean="0"/>
              <a:t>QUESTIONS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5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47800" y="1839259"/>
            <a:ext cx="6477000" cy="1914144"/>
          </a:xfrm>
        </p:spPr>
        <p:txBody>
          <a:bodyPr anchor="ctr"/>
          <a:lstStyle/>
          <a:p>
            <a:r>
              <a:rPr lang="en-US" dirty="0" smtClean="0"/>
              <a:t>	`Thank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4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252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Project 7: Modeling Social Network Structures and their Dynamic Evolution with User-Generated Data from IoT </vt:lpstr>
      <vt:lpstr>Summary of Project:</vt:lpstr>
      <vt:lpstr>Accomplishments so far..</vt:lpstr>
      <vt:lpstr>Problems: </vt:lpstr>
      <vt:lpstr>Plans for Next Week:</vt:lpstr>
      <vt:lpstr> QUESTIONS ???</vt:lpstr>
      <vt:lpstr> `Thank you!!</vt:lpstr>
    </vt:vector>
  </TitlesOfParts>
  <Company>Morgan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7: Modeling Social Network Structures and their Dynamic Evolution with User-Generated Data from IoT</dc:title>
  <dc:creator>Morzouk Lawal</dc:creator>
  <cp:lastModifiedBy>Morzouk Lawal</cp:lastModifiedBy>
  <cp:revision>15</cp:revision>
  <dcterms:created xsi:type="dcterms:W3CDTF">2016-05-27T05:52:52Z</dcterms:created>
  <dcterms:modified xsi:type="dcterms:W3CDTF">2016-07-18T04:38:55Z</dcterms:modified>
</cp:coreProperties>
</file>