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68" d="100"/>
          <a:sy n="68" d="100"/>
        </p:scale>
        <p:origin x="60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5: </a:t>
            </a:r>
            <a:r>
              <a:rPr lang="en-US" sz="2000" b="1" dirty="0" smtClean="0"/>
              <a:t>Generating Privacy and Security Threat Summary for Internet of Things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Nicole Fella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</a:t>
            </a:r>
            <a:r>
              <a:rPr lang="en-US" sz="1800" dirty="0"/>
              <a:t>M</a:t>
            </a:r>
            <a:r>
              <a:rPr lang="en-US" sz="1800" dirty="0" smtClean="0"/>
              <a:t>entor: </a:t>
            </a:r>
            <a:r>
              <a:rPr lang="en-US" sz="1800" b="1" dirty="0" err="1" smtClean="0"/>
              <a:t>Kexin</a:t>
            </a:r>
            <a:r>
              <a:rPr lang="en-US" sz="1800" b="1" dirty="0" smtClean="0"/>
              <a:t> Liao</a:t>
            </a:r>
            <a:br>
              <a:rPr lang="en-US" sz="1800" b="1" dirty="0" smtClean="0"/>
            </a:br>
            <a:r>
              <a:rPr lang="en-US" sz="1800" dirty="0" smtClean="0"/>
              <a:t>Faculty Mentor: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7074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/>
              <a:t>9</a:t>
            </a:r>
            <a:r>
              <a:rPr lang="en-US" sz="2000" b="1" dirty="0" smtClean="0"/>
              <a:t> (July 18– July 22, 2016)</a:t>
            </a: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Continued writing survey paper of </a:t>
            </a:r>
            <a:r>
              <a:rPr lang="en-US" sz="1600" i="1" dirty="0" smtClean="0"/>
              <a:t>Exploratory Study on Vagueness in Website Privacy Policies</a:t>
            </a:r>
          </a:p>
          <a:p>
            <a:pPr lvl="1"/>
            <a:r>
              <a:rPr lang="en-US" sz="1600" dirty="0" smtClean="0"/>
              <a:t>Completed poster for REU </a:t>
            </a:r>
            <a:r>
              <a:rPr lang="en-US" sz="1600" dirty="0" smtClean="0"/>
              <a:t>Symposium </a:t>
            </a:r>
            <a:br>
              <a:rPr lang="en-US" sz="1600" dirty="0" smtClean="0"/>
            </a:br>
            <a:r>
              <a:rPr lang="en-US" sz="1600" dirty="0" smtClean="0"/>
              <a:t>  </a:t>
            </a:r>
            <a:r>
              <a:rPr lang="en-US" sz="1600" dirty="0" smtClean="0">
                <a:sym typeface="Wingdings" panose="05000000000000000000" pitchFamily="2" charset="2"/>
              </a:rPr>
              <a:t> modeled on survey paper </a:t>
            </a:r>
            <a:endParaRPr lang="en-US" sz="1200" dirty="0" smtClean="0"/>
          </a:p>
          <a:p>
            <a:pPr lvl="1"/>
            <a:r>
              <a:rPr lang="en-US" sz="1600" dirty="0"/>
              <a:t>Submitted publication as co-author with Dr. Liu and </a:t>
            </a:r>
            <a:r>
              <a:rPr lang="en-US" sz="1600" dirty="0" err="1"/>
              <a:t>Kexin</a:t>
            </a:r>
            <a:r>
              <a:rPr lang="en-US" sz="1600" dirty="0"/>
              <a:t> to AAAI 2016 Fall Symposium on “Privacy and Language Technologies” </a:t>
            </a:r>
            <a:endParaRPr lang="en-US" sz="1600" dirty="0" smtClean="0"/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Issues/problems </a:t>
            </a:r>
            <a:r>
              <a:rPr lang="en-US" b="1" dirty="0"/>
              <a:t>encountered and solutions (if any):</a:t>
            </a:r>
          </a:p>
          <a:p>
            <a:pPr lvl="1"/>
            <a:r>
              <a:rPr lang="en-US" dirty="0" smtClean="0"/>
              <a:t>Illness </a:t>
            </a:r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Write REU Final Report </a:t>
            </a:r>
          </a:p>
          <a:p>
            <a:pPr lvl="1"/>
            <a:r>
              <a:rPr lang="en-US" sz="1600" dirty="0" smtClean="0"/>
              <a:t>Create 90 second presentation for REU Symposium </a:t>
            </a:r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2764</TotalTime>
  <Words>44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Wingdings</vt:lpstr>
      <vt:lpstr>Retrospect</vt:lpstr>
      <vt:lpstr>Project 5: Generating Privacy and Security Threat Summary for Internet of Things  REU Student: Nicole Fella Graduate Mentor: Kexin Liao Faculty Mentor: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Nicole Fella</cp:lastModifiedBy>
  <cp:revision>139</cp:revision>
  <dcterms:created xsi:type="dcterms:W3CDTF">2016-05-18T22:26:04Z</dcterms:created>
  <dcterms:modified xsi:type="dcterms:W3CDTF">2016-07-28T07:52:35Z</dcterms:modified>
</cp:coreProperties>
</file>