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 varScale="1">
        <p:scale>
          <a:sx n="74" d="100"/>
          <a:sy n="74" d="100"/>
        </p:scale>
        <p:origin x="3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91" y="653468"/>
            <a:ext cx="7460958" cy="92895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5: </a:t>
            </a:r>
            <a:r>
              <a:rPr lang="en-US" sz="2000" b="1" dirty="0" smtClean="0"/>
              <a:t>Generating Privacy and Security Threat Summary for Internet of Things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Nicole Fella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</a:t>
            </a:r>
            <a:r>
              <a:rPr lang="en-US" sz="1800" dirty="0"/>
              <a:t>M</a:t>
            </a:r>
            <a:r>
              <a:rPr lang="en-US" sz="1800" dirty="0" smtClean="0"/>
              <a:t>entor: </a:t>
            </a:r>
            <a:r>
              <a:rPr lang="en-US" sz="1800" b="1" dirty="0" err="1" smtClean="0"/>
              <a:t>Kexin</a:t>
            </a:r>
            <a:r>
              <a:rPr lang="en-US" sz="1800" b="1" dirty="0" smtClean="0"/>
              <a:t> Liao</a:t>
            </a:r>
            <a:br>
              <a:rPr lang="en-US" sz="1800" b="1" dirty="0" smtClean="0"/>
            </a:br>
            <a:r>
              <a:rPr lang="en-US" sz="1800" dirty="0" smtClean="0"/>
              <a:t>Faculty Mentor:</a:t>
            </a:r>
            <a:r>
              <a:rPr lang="en-US" sz="1800" b="1" dirty="0" smtClean="0"/>
              <a:t> Dr. </a:t>
            </a:r>
            <a:r>
              <a:rPr lang="en-US" sz="1800" b="1" dirty="0" err="1" smtClean="0"/>
              <a:t>Fei</a:t>
            </a:r>
            <a:r>
              <a:rPr lang="en-US" sz="1800" b="1" dirty="0" smtClean="0"/>
              <a:t> Liu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7074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</a:t>
            </a:r>
            <a:r>
              <a:rPr lang="en-US" sz="2000" b="1" dirty="0"/>
              <a:t>7</a:t>
            </a:r>
            <a:r>
              <a:rPr lang="en-US" sz="2000" b="1" dirty="0" smtClean="0"/>
              <a:t> (July 4– </a:t>
            </a:r>
            <a:r>
              <a:rPr lang="en-US" sz="2000" b="1" dirty="0" smtClean="0"/>
              <a:t>July </a:t>
            </a:r>
            <a:r>
              <a:rPr lang="en-US" sz="2000" b="1" dirty="0"/>
              <a:t>8</a:t>
            </a:r>
            <a:r>
              <a:rPr lang="en-US" sz="2000" b="1" dirty="0" smtClean="0"/>
              <a:t>, </a:t>
            </a:r>
            <a:r>
              <a:rPr lang="en-US" sz="2000" b="1" dirty="0" smtClean="0"/>
              <a:t>2016)</a:t>
            </a:r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</a:p>
          <a:p>
            <a:pPr lvl="1"/>
            <a:r>
              <a:rPr lang="en-US" sz="1600" dirty="0"/>
              <a:t>B</a:t>
            </a:r>
            <a:r>
              <a:rPr lang="en-US" sz="1600" dirty="0" smtClean="0"/>
              <a:t>egan writing survey paper of </a:t>
            </a:r>
            <a:r>
              <a:rPr lang="en-US" sz="1600" i="1" dirty="0" smtClean="0"/>
              <a:t>Exploratory Study on Vagueness in Website Privacy Policies </a:t>
            </a:r>
            <a:r>
              <a:rPr lang="en-US" sz="1600" dirty="0" smtClean="0"/>
              <a:t>for </a:t>
            </a:r>
            <a:br>
              <a:rPr lang="en-US" sz="1600" dirty="0" smtClean="0"/>
            </a:br>
            <a:r>
              <a:rPr lang="en-US" sz="1600" dirty="0" smtClean="0"/>
              <a:t>AAAI </a:t>
            </a:r>
            <a:r>
              <a:rPr lang="en-US" sz="1600" dirty="0"/>
              <a:t>2016 Fall Symposium on “Privacy and Language Technologies” </a:t>
            </a:r>
            <a:r>
              <a:rPr lang="en-US" sz="1600" dirty="0" smtClean="0"/>
              <a:t>(submission </a:t>
            </a:r>
            <a:r>
              <a:rPr lang="en-US" sz="1600" dirty="0" smtClean="0"/>
              <a:t>due July </a:t>
            </a:r>
            <a:r>
              <a:rPr lang="en-US" sz="1600" dirty="0" smtClean="0"/>
              <a:t>22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Worked through NLP text classification modules and Naïve Bayes’ Classifier sample code</a:t>
            </a:r>
          </a:p>
          <a:p>
            <a:pPr lvl="1"/>
            <a:endParaRPr lang="en-US" sz="1600" dirty="0"/>
          </a:p>
          <a:p>
            <a:pPr marL="201168" lvl="1" indent="0">
              <a:buNone/>
            </a:pPr>
            <a:r>
              <a:rPr lang="en-US" b="1" dirty="0" smtClean="0"/>
              <a:t>Issues/problems encountered and solutions (if any):</a:t>
            </a:r>
          </a:p>
          <a:p>
            <a:pPr lvl="1"/>
            <a:r>
              <a:rPr lang="en-US" sz="1600" dirty="0" smtClean="0"/>
              <a:t>Trouble running text classification code (ERROR: missing modules) </a:t>
            </a:r>
            <a:br>
              <a:rPr lang="en-US" sz="1600" dirty="0" smtClean="0"/>
            </a:br>
            <a:r>
              <a:rPr lang="en-US" sz="1600" dirty="0" smtClean="0">
                <a:sym typeface="Wingdings" panose="05000000000000000000" pitchFamily="2" charset="2"/>
              </a:rPr>
              <a:t> needed SSH connection to NLP host server</a:t>
            </a:r>
            <a:endParaRPr lang="en-US" sz="1600" dirty="0" smtClean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buNone/>
            </a:pPr>
            <a:r>
              <a:rPr lang="en-US" b="1" dirty="0" smtClean="0"/>
              <a:t>Plans for next week:</a:t>
            </a:r>
          </a:p>
          <a:p>
            <a:pPr lvl="1"/>
            <a:r>
              <a:rPr lang="en-US" sz="1600" dirty="0" smtClean="0"/>
              <a:t>Primarily focus on writing survey paper for AAAI 2016 Fall Symposium </a:t>
            </a:r>
            <a:endParaRPr lang="en-US" sz="1600" dirty="0" smtClean="0"/>
          </a:p>
          <a:p>
            <a:pPr lvl="1"/>
            <a:r>
              <a:rPr lang="en-US" sz="1600" dirty="0" smtClean="0"/>
              <a:t>Continue to compile list of keywords and regular expressions for </a:t>
            </a:r>
            <a:r>
              <a:rPr lang="en-US" sz="1600" dirty="0" smtClean="0"/>
              <a:t>vagueness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2545</TotalTime>
  <Words>40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Wingdings</vt:lpstr>
      <vt:lpstr>Retrospect</vt:lpstr>
      <vt:lpstr>Project 5: Generating Privacy and Security Threat Summary for Internet of Things  REU Student: Nicole Fella Graduate Mentor: Kexin Liao Faculty Mentor: Dr. Fei Liu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 Masnadi</dc:creator>
  <cp:lastModifiedBy>Nicole Fella</cp:lastModifiedBy>
  <cp:revision>122</cp:revision>
  <dcterms:created xsi:type="dcterms:W3CDTF">2016-05-18T22:26:04Z</dcterms:created>
  <dcterms:modified xsi:type="dcterms:W3CDTF">2016-07-08T03:29:59Z</dcterms:modified>
</cp:coreProperties>
</file>