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82" d="100"/>
          <a:sy n="82" d="100"/>
        </p:scale>
        <p:origin x="9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 smtClean="0"/>
              <a:t>Project 5: </a:t>
            </a:r>
            <a:r>
              <a:rPr lang="en-US" sz="2000" b="1" dirty="0" smtClean="0"/>
              <a:t>Generating Privacy and Security Threat Summary for Internet of Things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800" dirty="0" smtClean="0"/>
              <a:t>REU Student: </a:t>
            </a:r>
            <a:r>
              <a:rPr lang="en-US" sz="1800" b="1" dirty="0" smtClean="0"/>
              <a:t>Nicole Fella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Graduate </a:t>
            </a:r>
            <a:r>
              <a:rPr lang="en-US" sz="1800" dirty="0"/>
              <a:t>M</a:t>
            </a:r>
            <a:r>
              <a:rPr lang="en-US" sz="1800" dirty="0" smtClean="0"/>
              <a:t>entor: </a:t>
            </a:r>
            <a:r>
              <a:rPr lang="en-US" sz="1800" b="1" dirty="0" err="1" smtClean="0"/>
              <a:t>Kexin</a:t>
            </a:r>
            <a:r>
              <a:rPr lang="en-US" sz="1800" b="1" dirty="0" smtClean="0"/>
              <a:t> Liao</a:t>
            </a:r>
            <a:br>
              <a:rPr lang="en-US" sz="1800" b="1" dirty="0" smtClean="0"/>
            </a:br>
            <a:r>
              <a:rPr lang="en-US" sz="1800" dirty="0" smtClean="0"/>
              <a:t>Faculty Mentor:</a:t>
            </a:r>
            <a:r>
              <a:rPr lang="en-US" sz="1800" b="1" dirty="0" smtClean="0"/>
              <a:t> Dr. </a:t>
            </a:r>
            <a:r>
              <a:rPr lang="en-US" sz="1800" b="1" dirty="0" err="1" smtClean="0"/>
              <a:t>Fei</a:t>
            </a:r>
            <a:r>
              <a:rPr lang="en-US" sz="1800" b="1" dirty="0" smtClean="0"/>
              <a:t> Liu</a:t>
            </a:r>
            <a:endParaRPr lang="en-US" sz="1800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7074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 smtClean="0"/>
              <a:t>Week </a:t>
            </a:r>
            <a:r>
              <a:rPr lang="en-US" sz="2000" b="1" dirty="0"/>
              <a:t>6</a:t>
            </a:r>
            <a:r>
              <a:rPr lang="en-US" sz="2000" b="1" dirty="0" smtClean="0"/>
              <a:t> (June 27 – July </a:t>
            </a:r>
            <a:r>
              <a:rPr lang="en-US" sz="2000" b="1" dirty="0"/>
              <a:t>1</a:t>
            </a:r>
            <a:r>
              <a:rPr lang="en-US" sz="2000" b="1" dirty="0" smtClean="0"/>
              <a:t>, 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</a:p>
          <a:p>
            <a:pPr lvl="1"/>
            <a:r>
              <a:rPr lang="en-US" sz="1600" dirty="0"/>
              <a:t>Read </a:t>
            </a:r>
            <a:r>
              <a:rPr lang="en-US" sz="1600" dirty="0" smtClean="0"/>
              <a:t>2 </a:t>
            </a:r>
            <a:r>
              <a:rPr lang="en-US" sz="1600" dirty="0"/>
              <a:t>research </a:t>
            </a:r>
            <a:r>
              <a:rPr lang="en-US" sz="1600" dirty="0" smtClean="0"/>
              <a:t>papers and </a:t>
            </a:r>
            <a:r>
              <a:rPr lang="en-US" sz="1600" dirty="0"/>
              <a:t>summarized </a:t>
            </a:r>
            <a:r>
              <a:rPr lang="en-US" sz="1600" dirty="0" smtClean="0"/>
              <a:t>them</a:t>
            </a:r>
          </a:p>
          <a:p>
            <a:pPr lvl="1"/>
            <a:r>
              <a:rPr lang="en-US" sz="1600" dirty="0" smtClean="0"/>
              <a:t>Devised clear outline for </a:t>
            </a:r>
            <a:r>
              <a:rPr lang="en-US" sz="1600" dirty="0"/>
              <a:t>AAAI 2016 Fall Symposium on “Privacy and Language Technologies” </a:t>
            </a:r>
            <a:r>
              <a:rPr lang="en-US" sz="1600" dirty="0" smtClean="0"/>
              <a:t>submission due July 22</a:t>
            </a:r>
            <a:r>
              <a:rPr lang="en-US" sz="1600" baseline="30000" dirty="0" smtClean="0"/>
              <a:t>nd</a:t>
            </a:r>
            <a:endParaRPr lang="en-US" sz="1600" dirty="0" smtClean="0"/>
          </a:p>
          <a:p>
            <a:pPr lvl="1"/>
            <a:r>
              <a:rPr lang="en-US" sz="1600" dirty="0" smtClean="0"/>
              <a:t>Set up Python development environment for Natural Language Processing (NLP) machine learning algorithms</a:t>
            </a:r>
            <a:endParaRPr lang="en-US" sz="1600" dirty="0"/>
          </a:p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/>
              <a:t>Continue reading and summarizing research papers to develop literature review of the void for vagueness in relation to privacy policies </a:t>
            </a:r>
            <a:endParaRPr lang="en-US" sz="1600" dirty="0" smtClean="0"/>
          </a:p>
          <a:p>
            <a:pPr lvl="1"/>
            <a:r>
              <a:rPr lang="en-US" sz="1600" dirty="0" smtClean="0"/>
              <a:t>Continue to compile list of keywords and regular expressions for </a:t>
            </a:r>
            <a:r>
              <a:rPr lang="en-US" sz="1600" dirty="0" smtClean="0"/>
              <a:t>vagueness</a:t>
            </a:r>
          </a:p>
          <a:p>
            <a:pPr lvl="1"/>
            <a:r>
              <a:rPr lang="en-US" sz="1600" dirty="0" smtClean="0"/>
              <a:t>Work through NLP text classification modules and Naïve Bayes’ Classifier sample code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2473</TotalTime>
  <Words>116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5: Generating Privacy and Security Threat Summary for Internet of Things  REU Student: Nicole Fella Graduate Mentor: Kexin Liao Faculty Mentor: Dr. Fei Liu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Nicole Fella</cp:lastModifiedBy>
  <cp:revision>119</cp:revision>
  <dcterms:created xsi:type="dcterms:W3CDTF">2016-05-18T22:26:04Z</dcterms:created>
  <dcterms:modified xsi:type="dcterms:W3CDTF">2016-07-01T11:45:18Z</dcterms:modified>
</cp:coreProperties>
</file>