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3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85" d="100"/>
          <a:sy n="85" d="100"/>
        </p:scale>
        <p:origin x="7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5: </a:t>
            </a:r>
            <a:r>
              <a:rPr lang="en-US" sz="2000" b="1" dirty="0" smtClean="0"/>
              <a:t>Generating Privacy and Security Threat Summary for Internet of Things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Nicole Fella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</a:t>
            </a:r>
            <a:r>
              <a:rPr lang="en-US" sz="1800" dirty="0"/>
              <a:t>M</a:t>
            </a:r>
            <a:r>
              <a:rPr lang="en-US" sz="1800" dirty="0" smtClean="0"/>
              <a:t>entor: </a:t>
            </a:r>
            <a:r>
              <a:rPr lang="en-US" sz="1800" b="1" dirty="0" err="1" smtClean="0"/>
              <a:t>Kexin</a:t>
            </a:r>
            <a:r>
              <a:rPr lang="en-US" sz="1800" b="1" dirty="0" smtClean="0"/>
              <a:t> Liao</a:t>
            </a:r>
            <a:br>
              <a:rPr lang="en-US" sz="1800" b="1" dirty="0" smtClean="0"/>
            </a:br>
            <a:r>
              <a:rPr lang="en-US" sz="1800" dirty="0" smtClean="0"/>
              <a:t>Faculty Mentor: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Fei</a:t>
            </a:r>
            <a:r>
              <a:rPr lang="en-US" sz="1800" b="1" dirty="0" smtClean="0"/>
              <a:t> Liu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1 (May 23 – May 27, 2016)</a:t>
            </a:r>
          </a:p>
          <a:p>
            <a:pPr marL="201168" lvl="1" indent="0">
              <a:buNone/>
            </a:pPr>
            <a:r>
              <a:rPr lang="en-US" b="1" dirty="0" smtClean="0"/>
              <a:t>Project Overview:</a:t>
            </a:r>
          </a:p>
          <a:p>
            <a:pPr lvl="1"/>
            <a:r>
              <a:rPr lang="en-US" sz="1600" dirty="0" smtClean="0"/>
              <a:t>A law or regulation </a:t>
            </a:r>
            <a:r>
              <a:rPr lang="en-US" sz="1600" smtClean="0"/>
              <a:t>is “void for vagueness” </a:t>
            </a:r>
            <a:r>
              <a:rPr lang="en-US" sz="1600" dirty="0" smtClean="0"/>
              <a:t>if it is too vague for the average person to understand</a:t>
            </a:r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nvestigate </a:t>
            </a:r>
            <a:r>
              <a:rPr lang="en-US" sz="1600" dirty="0"/>
              <a:t>vagueness in </a:t>
            </a:r>
            <a:r>
              <a:rPr lang="en-US" sz="1600" dirty="0" smtClean="0"/>
              <a:t>website privacy </a:t>
            </a:r>
            <a:r>
              <a:rPr lang="en-US" sz="1600" dirty="0"/>
              <a:t>policies and develop a machine learning algorithm using natural language processing to identify vagueness </a:t>
            </a:r>
          </a:p>
          <a:p>
            <a:pPr lvl="1"/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Project Goals:</a:t>
            </a:r>
          </a:p>
          <a:p>
            <a:pPr lvl="1"/>
            <a:r>
              <a:rPr lang="en-US" sz="1600" dirty="0" smtClean="0"/>
              <a:t>Define vagueness – conduct literature review of publications in the law community and technical processing community</a:t>
            </a:r>
          </a:p>
          <a:p>
            <a:pPr lvl="1"/>
            <a:r>
              <a:rPr lang="en-US" sz="1600" dirty="0" smtClean="0"/>
              <a:t>Identify characteristics used to identify vagueness – key words &amp; sentence structure</a:t>
            </a:r>
            <a:endParaRPr lang="en-US" sz="1600" dirty="0"/>
          </a:p>
          <a:p>
            <a:pPr lvl="1"/>
            <a:r>
              <a:rPr lang="en-US" sz="1600" dirty="0" smtClean="0"/>
              <a:t>Create a machine learning program that will identify vagueness within privacy policies – text input and YES/NO output</a:t>
            </a:r>
          </a:p>
        </p:txBody>
      </p:sp>
    </p:spTree>
    <p:extLst>
      <p:ext uri="{BB962C8B-B14F-4D97-AF65-F5344CB8AC3E}">
        <p14:creationId xmlns:p14="http://schemas.microsoft.com/office/powerpoint/2010/main" val="4263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5: </a:t>
            </a:r>
            <a:r>
              <a:rPr lang="en-US" sz="2000" b="1" dirty="0" smtClean="0"/>
              <a:t>Generating Privacy and Security Threat Summary for Internet of Things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Nicole Fella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</a:t>
            </a:r>
            <a:r>
              <a:rPr lang="en-US" sz="1800" dirty="0"/>
              <a:t>M</a:t>
            </a:r>
            <a:r>
              <a:rPr lang="en-US" sz="1800" dirty="0" smtClean="0"/>
              <a:t>entor: </a:t>
            </a:r>
            <a:r>
              <a:rPr lang="en-US" sz="1800" b="1" dirty="0" err="1" smtClean="0"/>
              <a:t>Kexin</a:t>
            </a:r>
            <a:r>
              <a:rPr lang="en-US" sz="1800" b="1" dirty="0" smtClean="0"/>
              <a:t> Liao</a:t>
            </a:r>
            <a:br>
              <a:rPr lang="en-US" sz="1800" b="1" dirty="0" smtClean="0"/>
            </a:br>
            <a:r>
              <a:rPr lang="en-US" sz="1800" dirty="0" smtClean="0"/>
              <a:t>Faculty Mentor: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Fei</a:t>
            </a:r>
            <a:r>
              <a:rPr lang="en-US" sz="1800" b="1" dirty="0" smtClean="0"/>
              <a:t> Liu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2002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1 (May 23 – May 27, 2016)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sz="1600" dirty="0" smtClean="0"/>
              <a:t>Determined the scope and project outline</a:t>
            </a:r>
          </a:p>
          <a:p>
            <a:pPr lvl="1"/>
            <a:r>
              <a:rPr lang="en-US" sz="1600" dirty="0" smtClean="0"/>
              <a:t>Read </a:t>
            </a:r>
            <a:r>
              <a:rPr lang="en-US" sz="1600" smtClean="0"/>
              <a:t>4 </a:t>
            </a:r>
            <a:r>
              <a:rPr lang="en-US" sz="1600" smtClean="0"/>
              <a:t>research </a:t>
            </a:r>
            <a:r>
              <a:rPr lang="en-US" sz="1600" dirty="0" smtClean="0"/>
              <a:t>papers and summarized them </a:t>
            </a:r>
          </a:p>
          <a:p>
            <a:pPr lvl="1"/>
            <a:r>
              <a:rPr lang="en-US" sz="1600" dirty="0" smtClean="0"/>
              <a:t>Started learning about natural language processing, specifically text classification </a:t>
            </a:r>
            <a:endParaRPr lang="en-US" sz="1600" dirty="0"/>
          </a:p>
          <a:p>
            <a:pPr marL="201168" lvl="1" indent="0">
              <a:buNone/>
            </a:pPr>
            <a:endParaRPr lang="en-US" sz="1400" dirty="0" smtClean="0"/>
          </a:p>
          <a:p>
            <a:pPr marL="201168" lvl="1" indent="0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lvl="1"/>
            <a:r>
              <a:rPr lang="en-US" sz="1600" dirty="0" smtClean="0"/>
              <a:t>Determining which publications are more significant than others</a:t>
            </a:r>
          </a:p>
          <a:p>
            <a:pPr lvl="2"/>
            <a:r>
              <a:rPr lang="en-US" sz="1200" dirty="0" smtClean="0"/>
              <a:t>Tip: Look at citations and authors’ institution</a:t>
            </a:r>
          </a:p>
          <a:p>
            <a:pPr marL="384048" lvl="2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Continue reading and summarizing research papers in the area of law and technical processing</a:t>
            </a:r>
          </a:p>
          <a:p>
            <a:pPr lvl="1"/>
            <a:r>
              <a:rPr lang="en-US" sz="1600" dirty="0"/>
              <a:t>Continue learning about text classification, specifically Bayes rule</a:t>
            </a:r>
          </a:p>
          <a:p>
            <a:pPr lvl="1"/>
            <a:r>
              <a:rPr lang="en-US" sz="1600" dirty="0"/>
              <a:t>Review Java and </a:t>
            </a:r>
            <a:r>
              <a:rPr lang="en-US" sz="1600" dirty="0" smtClean="0"/>
              <a:t>Python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20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2567</TotalTime>
  <Words>222</Words>
  <Application>Microsoft Office PowerPoint</Application>
  <PresentationFormat>On-screen Show (4:3)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Calibri Light</vt:lpstr>
      <vt:lpstr>Retrospect</vt:lpstr>
      <vt:lpstr>Project 5: Generating Privacy and Security Threat Summary for Internet of Things  REU Student: Nicole Fella Graduate Mentor: Kexin Liao Faculty Mentor: Dr. Fei Liu</vt:lpstr>
      <vt:lpstr>Project 5: Generating Privacy and Security Threat Summary for Internet of Things  REU Student: Nicole Fella Graduate Mentor: Kexin Liao Faculty Mentor: Dr. Fei Liu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Masnadi</dc:creator>
  <cp:lastModifiedBy>Nicole Fella</cp:lastModifiedBy>
  <cp:revision>122</cp:revision>
  <dcterms:created xsi:type="dcterms:W3CDTF">2016-05-18T22:26:04Z</dcterms:created>
  <dcterms:modified xsi:type="dcterms:W3CDTF">2016-06-17T17:46:31Z</dcterms:modified>
</cp:coreProperties>
</file>