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70" d="100"/>
          <a:sy n="70" d="100"/>
        </p:scale>
        <p:origin x="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10: </a:t>
            </a:r>
            <a:r>
              <a:rPr lang="en-US" sz="2000" b="1" dirty="0" smtClean="0"/>
              <a:t>Innovative IoT Applications in Scientific Research and Consumer Market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Nathalie Domingo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Kelvin Ly, Kaveh Shamsi, and Orlando Arias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Zhang and Dr. Jin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760563"/>
            <a:ext cx="8731408" cy="47630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</a:t>
            </a:r>
            <a:r>
              <a:rPr lang="en-US" sz="2000" b="1" dirty="0" smtClean="0"/>
              <a:t>9 </a:t>
            </a:r>
            <a:r>
              <a:rPr lang="en-US" sz="2000" b="1" dirty="0" smtClean="0"/>
              <a:t>(July </a:t>
            </a:r>
            <a:r>
              <a:rPr lang="en-US" sz="2000" b="1" dirty="0" smtClean="0"/>
              <a:t>18 </a:t>
            </a:r>
            <a:r>
              <a:rPr lang="en-US" sz="2000" b="1" dirty="0" smtClean="0"/>
              <a:t>– July </a:t>
            </a:r>
            <a:r>
              <a:rPr lang="en-US" sz="2000" b="1" dirty="0" smtClean="0"/>
              <a:t>22</a:t>
            </a:r>
            <a:r>
              <a:rPr lang="en-US" sz="2000" b="1" dirty="0" smtClean="0"/>
              <a:t>, </a:t>
            </a:r>
            <a:r>
              <a:rPr lang="en-US" sz="2000" b="1" dirty="0" smtClean="0"/>
              <a:t>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Finished the script that creates the CSV file</a:t>
            </a:r>
          </a:p>
          <a:p>
            <a:pPr lvl="1"/>
            <a:r>
              <a:rPr lang="en-US" sz="1600" dirty="0" smtClean="0"/>
              <a:t>Collected a lot of data on campus by taking a UCF shuttle</a:t>
            </a:r>
          </a:p>
          <a:p>
            <a:pPr lvl="1"/>
            <a:r>
              <a:rPr lang="en-US" sz="1600" dirty="0" smtClean="0"/>
              <a:t>Converted the CSV file to a KML file via the script</a:t>
            </a:r>
          </a:p>
          <a:p>
            <a:pPr lvl="1"/>
            <a:r>
              <a:rPr lang="en-US" sz="1600" dirty="0" smtClean="0"/>
              <a:t>Uploaded KML file to Google Earth, now have visual representation of the data collected</a:t>
            </a:r>
          </a:p>
          <a:p>
            <a:pPr lvl="1"/>
            <a:r>
              <a:rPr lang="en-US" sz="1600" dirty="0" smtClean="0"/>
              <a:t>Prepared a presentation for the SRG meeting on Friday about the finished GPS project</a:t>
            </a:r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sz="1600" dirty="0" smtClean="0"/>
              <a:t>Scri</a:t>
            </a:r>
            <a:r>
              <a:rPr lang="en-US" sz="1600" dirty="0" smtClean="0"/>
              <a:t>pt that creates CSV file did not correctly get GPS coordinates</a:t>
            </a:r>
          </a:p>
          <a:p>
            <a:pPr lvl="2"/>
            <a:r>
              <a:rPr lang="en-US" dirty="0" smtClean="0"/>
              <a:t>Did a small test around HEC to make sure it worked properly, it didn’t</a:t>
            </a:r>
          </a:p>
          <a:p>
            <a:pPr lvl="2"/>
            <a:r>
              <a:rPr lang="en-US" dirty="0" smtClean="0"/>
              <a:t>Turns out GPS breakout records data every second and keeps it in a buffer, so every time you read from the recorded data, it takes the first line, which is not necessarily the most recent data</a:t>
            </a:r>
          </a:p>
          <a:p>
            <a:pPr lvl="2"/>
            <a:r>
              <a:rPr lang="en-US" dirty="0" smtClean="0"/>
              <a:t>Fixed by clearing the buffer before taking coordinates</a:t>
            </a:r>
            <a:endParaRPr lang="en-US" dirty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Finish </a:t>
            </a:r>
            <a:r>
              <a:rPr lang="en-US" sz="1600" dirty="0" smtClean="0"/>
              <a:t>GPS report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2588</TotalTime>
  <Words>174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10: Innovative IoT Applications in Scientific Research and Consumer Market  REU Student: Nathalie Domingo Graduate mentors: Kelvin Ly, Kaveh Shamsi, and Orlando Arias Faculty Mentor(s): Dr. Zhang and Dr. Jin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Domingo</dc:creator>
  <cp:lastModifiedBy>Nathalie Domingo</cp:lastModifiedBy>
  <cp:revision>149</cp:revision>
  <dcterms:created xsi:type="dcterms:W3CDTF">2016-05-18T22:26:04Z</dcterms:created>
  <dcterms:modified xsi:type="dcterms:W3CDTF">2016-07-22T19:30:37Z</dcterms:modified>
</cp:coreProperties>
</file>