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70" d="100"/>
          <a:sy n="70" d="100"/>
        </p:scale>
        <p:origin x="10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10: </a:t>
            </a:r>
            <a:r>
              <a:rPr lang="en-US" sz="2000" b="1" dirty="0" smtClean="0"/>
              <a:t>Innovative IoT Applications in Scientific Research and Consumer Market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Nathalie Domingo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smtClean="0"/>
              <a:t>Kelvin Ly and Kaveh Shamsi</a:t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Zhang and Dr. Jin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4 (June 13 – June 17, 2016)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 smtClean="0"/>
              <a:t>Project expansion: implementing two different attacks</a:t>
            </a:r>
          </a:p>
          <a:p>
            <a:pPr lvl="1"/>
            <a:r>
              <a:rPr lang="en-US" sz="1600" dirty="0"/>
              <a:t>Set up </a:t>
            </a:r>
            <a:r>
              <a:rPr lang="en-US" sz="1600" dirty="0" smtClean="0"/>
              <a:t>automatic bash </a:t>
            </a:r>
            <a:r>
              <a:rPr lang="en-US" sz="1600" dirty="0"/>
              <a:t>script through </a:t>
            </a:r>
            <a:r>
              <a:rPr lang="en-US" sz="1600" dirty="0" smtClean="0"/>
              <a:t>Cron</a:t>
            </a:r>
          </a:p>
          <a:p>
            <a:pPr lvl="1"/>
            <a:r>
              <a:rPr lang="en-US" sz="1600" dirty="0" smtClean="0"/>
              <a:t>Set up remote access without being on the same network, SSH &amp;VPN</a:t>
            </a:r>
          </a:p>
          <a:p>
            <a:pPr lvl="1"/>
            <a:r>
              <a:rPr lang="en-US" sz="1600" dirty="0" smtClean="0"/>
              <a:t>Transferring files attack works on USB protocol phones</a:t>
            </a:r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lvl="1"/>
            <a:r>
              <a:rPr lang="en-US" sz="1600" dirty="0" smtClean="0"/>
              <a:t>Can’t do </a:t>
            </a:r>
            <a:r>
              <a:rPr lang="en-US" sz="1600" dirty="0" smtClean="0"/>
              <a:t>install app</a:t>
            </a:r>
            <a:r>
              <a:rPr lang="en-US" sz="1600" dirty="0" smtClean="0"/>
              <a:t> </a:t>
            </a:r>
            <a:r>
              <a:rPr lang="en-US" sz="1600" dirty="0" smtClean="0"/>
              <a:t>attack on our version of the raspberry pi, ordered a newer version</a:t>
            </a:r>
          </a:p>
          <a:p>
            <a:pPr lvl="1"/>
            <a:r>
              <a:rPr lang="en-US" sz="1600" dirty="0"/>
              <a:t>Mounting phones with MTP </a:t>
            </a:r>
            <a:endParaRPr lang="en-US" sz="1600" dirty="0" smtClean="0"/>
          </a:p>
          <a:p>
            <a:pPr lvl="1"/>
            <a:r>
              <a:rPr lang="en-US" sz="1600" dirty="0" smtClean="0"/>
              <a:t>Mounting iPhones—tried to use ifuse, but need libraries not available </a:t>
            </a:r>
            <a:endParaRPr lang="en-US" sz="1600" dirty="0" smtClean="0"/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</a:t>
            </a:r>
            <a:r>
              <a:rPr lang="en-US" b="1" dirty="0" smtClean="0"/>
              <a:t>:</a:t>
            </a:r>
            <a:endParaRPr lang="en-US" b="1" dirty="0" smtClean="0"/>
          </a:p>
          <a:p>
            <a:pPr lvl="1"/>
            <a:r>
              <a:rPr lang="en-US" sz="1600" dirty="0" smtClean="0"/>
              <a:t>Transferring files attack to work on MTP phones</a:t>
            </a:r>
          </a:p>
          <a:p>
            <a:pPr lvl="1"/>
            <a:r>
              <a:rPr lang="en-US" sz="1600" dirty="0"/>
              <a:t>Set up the new raspberry </a:t>
            </a:r>
            <a:r>
              <a:rPr lang="en-US" sz="1600" dirty="0" smtClean="0"/>
              <a:t>pi and include already </a:t>
            </a:r>
            <a:r>
              <a:rPr lang="en-US" sz="1600" smtClean="0"/>
              <a:t>semi-finished attack</a:t>
            </a:r>
            <a:endParaRPr lang="en-US" sz="1600" dirty="0" smtClean="0"/>
          </a:p>
          <a:p>
            <a:pPr lvl="1"/>
            <a:r>
              <a:rPr lang="en-US" sz="1600" dirty="0" smtClean="0"/>
              <a:t>Implement app attack</a:t>
            </a:r>
          </a:p>
          <a:p>
            <a:pPr lvl="1"/>
            <a:r>
              <a:rPr lang="en-US" sz="1600" dirty="0" smtClean="0"/>
              <a:t>Finish writing report</a:t>
            </a:r>
          </a:p>
          <a:p>
            <a:pPr marL="201168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2516</TotalTime>
  <Words>131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10: Innovative IoT Applications in Scientific Research and Consumer Market  REU Student: Nathalie Domingo Graduate mentors: Kelvin Ly and Kaveh Shamsi Faculty Mentor(s): Dr. Zhang and Dr. Jin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Domingo</dc:creator>
  <cp:lastModifiedBy>Nathalie Domingo</cp:lastModifiedBy>
  <cp:revision>129</cp:revision>
  <dcterms:created xsi:type="dcterms:W3CDTF">2016-05-18T22:26:04Z</dcterms:created>
  <dcterms:modified xsi:type="dcterms:W3CDTF">2016-06-16T21:56:42Z</dcterms:modified>
</cp:coreProperties>
</file>