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 varScale="1">
        <p:scale>
          <a:sx n="70" d="100"/>
          <a:sy n="70" d="100"/>
        </p:scale>
        <p:origin x="10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91" y="653468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10: </a:t>
            </a:r>
            <a:r>
              <a:rPr lang="en-US" sz="2000" b="1" dirty="0" smtClean="0"/>
              <a:t>Innovative </a:t>
            </a:r>
            <a:r>
              <a:rPr lang="en-US" sz="2000" b="1" dirty="0" err="1" smtClean="0"/>
              <a:t>IoT</a:t>
            </a:r>
            <a:r>
              <a:rPr lang="en-US" sz="2000" b="1" dirty="0" smtClean="0"/>
              <a:t> Applications in Scientific Research and Consumer </a:t>
            </a:r>
            <a:r>
              <a:rPr lang="en-US" sz="2000" b="1" dirty="0" smtClean="0"/>
              <a:t>Market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Nathalie Domingo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 smtClean="0"/>
              <a:t>Kelvin Ly and </a:t>
            </a:r>
            <a:r>
              <a:rPr lang="en-US" sz="1800" b="1" dirty="0" err="1" smtClean="0"/>
              <a:t>Kaveh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Shamsi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dirty="0" smtClean="0"/>
              <a:t>Faculty Mentor(s):</a:t>
            </a:r>
            <a:r>
              <a:rPr lang="en-US" sz="1800" b="1" dirty="0" smtClean="0"/>
              <a:t> Dr. Zhang and Dr. </a:t>
            </a:r>
            <a:r>
              <a:rPr lang="en-US" sz="1800" b="1" dirty="0" err="1" smtClean="0"/>
              <a:t>Jin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1 (May 23 – May 27, 2016)</a:t>
            </a:r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lvl="1"/>
            <a:r>
              <a:rPr lang="en-US" sz="1600" dirty="0" smtClean="0"/>
              <a:t>Found out what is expected of me this summer</a:t>
            </a:r>
          </a:p>
          <a:p>
            <a:pPr lvl="1"/>
            <a:r>
              <a:rPr lang="en-US" sz="1600" dirty="0"/>
              <a:t>Read 40 device case studies and summarized </a:t>
            </a:r>
            <a:r>
              <a:rPr lang="en-US" sz="1600" dirty="0" smtClean="0"/>
              <a:t>them</a:t>
            </a:r>
          </a:p>
          <a:p>
            <a:pPr lvl="1"/>
            <a:r>
              <a:rPr lang="en-US" sz="1600" dirty="0"/>
              <a:t>Learned the importance of security in </a:t>
            </a:r>
            <a:r>
              <a:rPr lang="en-US" sz="1600" dirty="0" err="1" smtClean="0"/>
              <a:t>IoT</a:t>
            </a:r>
            <a:endParaRPr lang="en-US" sz="1600" dirty="0"/>
          </a:p>
          <a:p>
            <a:pPr lvl="1"/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Issues/problems encountered and solutions (if any):</a:t>
            </a:r>
          </a:p>
          <a:p>
            <a:pPr lvl="1"/>
            <a:r>
              <a:rPr lang="en-US" sz="1600" dirty="0" smtClean="0"/>
              <a:t>Not knowing certain technical terms, solved by looking it up on the internet</a:t>
            </a:r>
          </a:p>
          <a:p>
            <a:pPr lvl="1"/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Plans for next week:</a:t>
            </a:r>
          </a:p>
          <a:p>
            <a:pPr lvl="1"/>
            <a:r>
              <a:rPr lang="en-US" sz="1600" dirty="0" smtClean="0"/>
              <a:t>Continue reading and summarizing device case studies</a:t>
            </a:r>
          </a:p>
          <a:p>
            <a:pPr lvl="1"/>
            <a:r>
              <a:rPr lang="en-US" sz="1600" dirty="0" smtClean="0"/>
              <a:t>Find a new device hack that has yet to be added to the database and write a report</a:t>
            </a:r>
          </a:p>
          <a:p>
            <a:pPr lvl="1"/>
            <a:r>
              <a:rPr lang="en-US" sz="1600" dirty="0" smtClean="0"/>
              <a:t>Hack a device in the lab using techniques found in the case studies</a:t>
            </a:r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2478</TotalTime>
  <Words>114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Project 10: Innovative IoT Applications in Scientific Research and Consumer Market  REU Student: Nathalie Domingo Graduate mentors: Kelvin Ly and Kaveh Shamsi Faculty Mentor(s): Dr. Zhang and Dr. Jin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Nathalie Domingo</dc:creator>
  <cp:lastModifiedBy>Nathalie Domingo</cp:lastModifiedBy>
  <cp:revision>112</cp:revision>
  <dcterms:created xsi:type="dcterms:W3CDTF">2016-05-18T22:26:04Z</dcterms:created>
  <dcterms:modified xsi:type="dcterms:W3CDTF">2016-06-02T18:07:23Z</dcterms:modified>
</cp:coreProperties>
</file>