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  <p:sldId id="262" r:id="rId3"/>
    <p:sldId id="26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1" autoAdjust="0"/>
    <p:restoredTop sz="92241" autoAdjust="0"/>
  </p:normalViewPr>
  <p:slideViewPr>
    <p:cSldViewPr snapToGrid="0" snapToObjects="1">
      <p:cViewPr varScale="1">
        <p:scale>
          <a:sx n="52" d="100"/>
          <a:sy n="52" d="100"/>
        </p:scale>
        <p:origin x="48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smtClean="0"/>
              <a:t>Week </a:t>
            </a:r>
            <a:r>
              <a:rPr lang="en-US" sz="2000" b="1" smtClean="0"/>
              <a:t>8 (</a:t>
            </a:r>
            <a:r>
              <a:rPr lang="en-US" sz="2000" b="1" dirty="0" smtClean="0"/>
              <a:t>July 11– July 15, 2016)</a:t>
            </a:r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  <a:endParaRPr lang="en-US" dirty="0" smtClean="0"/>
          </a:p>
          <a:p>
            <a:pPr lvl="1"/>
            <a:r>
              <a:rPr lang="en-US" dirty="0" smtClean="0"/>
              <a:t>Meet with advisor to discuss UI Design</a:t>
            </a:r>
          </a:p>
          <a:p>
            <a:pPr lvl="2"/>
            <a:r>
              <a:rPr lang="en-US" dirty="0" smtClean="0"/>
              <a:t>Created logo for application</a:t>
            </a:r>
          </a:p>
          <a:p>
            <a:pPr lvl="2"/>
            <a:r>
              <a:rPr lang="en-US" dirty="0" smtClean="0"/>
              <a:t>Changed layout for displaying data</a:t>
            </a:r>
            <a:endParaRPr lang="en-US" dirty="0"/>
          </a:p>
          <a:p>
            <a:pPr lvl="1"/>
            <a:endParaRPr lang="en-US" b="1" dirty="0" smtClean="0"/>
          </a:p>
          <a:p>
            <a:pPr marL="201168" lvl="1" indent="0">
              <a:buNone/>
            </a:pPr>
            <a:r>
              <a:rPr lang="en-US" b="1" dirty="0" smtClean="0"/>
              <a:t>Plans for next week:</a:t>
            </a:r>
          </a:p>
          <a:p>
            <a:pPr lvl="1"/>
            <a:r>
              <a:rPr lang="en-US" sz="1600" dirty="0" smtClean="0"/>
              <a:t>Development</a:t>
            </a:r>
          </a:p>
          <a:p>
            <a:pPr lvl="2"/>
            <a:r>
              <a:rPr lang="en-US" sz="1200" dirty="0" smtClean="0"/>
              <a:t>Implement alert notifications</a:t>
            </a:r>
          </a:p>
          <a:p>
            <a:pPr lvl="2"/>
            <a:r>
              <a:rPr lang="en-US" sz="1200" dirty="0" smtClean="0"/>
              <a:t>Start on poster</a:t>
            </a:r>
          </a:p>
          <a:p>
            <a:pPr lvl="2"/>
            <a:r>
              <a:rPr lang="en-US" sz="1200" dirty="0" smtClean="0"/>
              <a:t>Start writing paper</a:t>
            </a:r>
            <a:endParaRPr lang="en-US" sz="400" dirty="0" smtClean="0"/>
          </a:p>
          <a:p>
            <a:pPr lvl="2"/>
            <a:endParaRPr lang="en-US" sz="12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54791" y="549124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Project 9: </a:t>
            </a:r>
            <a:r>
              <a:rPr lang="en-US" sz="2000" dirty="0" smtClean="0"/>
              <a:t>Leveraging the Fitbit API to Share Activity Levels with a Trusted Caregiver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/>
              <a:t>REU Student: </a:t>
            </a:r>
            <a:r>
              <a:rPr lang="en-US" sz="1800" b="1" dirty="0"/>
              <a:t>Kim </a:t>
            </a:r>
            <a:r>
              <a:rPr lang="en-US" sz="1800" b="1" dirty="0" smtClean="0"/>
              <a:t>Chen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/>
              <a:t>Faculty Mentor(s):</a:t>
            </a:r>
            <a:r>
              <a:rPr lang="en-US" sz="1800" b="1" dirty="0"/>
              <a:t> Dr. Wisniewski and Dr. </a:t>
            </a:r>
            <a:r>
              <a:rPr lang="en-US" sz="1800" b="1" dirty="0" err="1"/>
              <a:t>Turgut</a:t>
            </a:r>
            <a:r>
              <a:rPr lang="en-US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US" sz="1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5" y="1973920"/>
            <a:ext cx="2422531" cy="3895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723" y="1973920"/>
            <a:ext cx="2422531" cy="3895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11" y="1973920"/>
            <a:ext cx="2410538" cy="389517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791" y="549124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Project 9: </a:t>
            </a:r>
            <a:r>
              <a:rPr lang="en-US" sz="2000" dirty="0" smtClean="0"/>
              <a:t>Leveraging the Fitbit API to Share Activity Levels with a Trusted Caregiver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/>
              <a:t>REU Student: </a:t>
            </a:r>
            <a:r>
              <a:rPr lang="en-US" sz="1800" b="1" dirty="0"/>
              <a:t>Kim </a:t>
            </a:r>
            <a:r>
              <a:rPr lang="en-US" sz="1800" b="1" dirty="0" smtClean="0"/>
              <a:t>Chen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/>
              <a:t>Faculty Mentor(s):</a:t>
            </a:r>
            <a:r>
              <a:rPr lang="en-US" sz="1800" b="1" dirty="0"/>
              <a:t> Dr. Wisniewski and Dr. </a:t>
            </a:r>
            <a:r>
              <a:rPr lang="en-US" sz="1800" b="1" dirty="0" err="1"/>
              <a:t>Turgut</a:t>
            </a:r>
            <a:r>
              <a:rPr lang="en-US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6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75" y="2076642"/>
            <a:ext cx="2361691" cy="3792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99" y="2079571"/>
            <a:ext cx="2347382" cy="378952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54791" y="549124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Project 9: </a:t>
            </a:r>
            <a:r>
              <a:rPr lang="en-US" sz="2000" dirty="0" smtClean="0"/>
              <a:t>Leveraging the Fitbit API to Share Activity Levels with a Trusted Caregiver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/>
              <a:t>REU Student: </a:t>
            </a:r>
            <a:r>
              <a:rPr lang="en-US" sz="1800" b="1" dirty="0"/>
              <a:t>Kim </a:t>
            </a:r>
            <a:r>
              <a:rPr lang="en-US" sz="1800" b="1" dirty="0" smtClean="0"/>
              <a:t>Chen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/>
              <a:t>Faculty Mentor(s):</a:t>
            </a:r>
            <a:r>
              <a:rPr lang="en-US" sz="1800" b="1" dirty="0"/>
              <a:t> Dr. Wisniewski and Dr. </a:t>
            </a:r>
            <a:r>
              <a:rPr lang="en-US" sz="1800" b="1" dirty="0" err="1"/>
              <a:t>Turgut</a:t>
            </a:r>
            <a:r>
              <a:rPr lang="en-US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20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2532</TotalTime>
  <Words>89</Words>
  <Application>Microsoft Macintosh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Calibri Light</vt:lpstr>
      <vt:lpstr>Retrospect</vt:lpstr>
      <vt:lpstr>Project 9: Leveraging the Fitbit API to Share Activity Levels with a Trusted Caregiver  REU Student: Kim Chen Faculty Mentor(s): Dr. Wisniewski and Dr. Turgut </vt:lpstr>
      <vt:lpstr>Project 9: Leveraging the Fitbit API to Share Activity Levels with a Trusted Caregiver  REU Student: Kim Chen Faculty Mentor(s): Dr. Wisniewski and Dr. Turgut </vt:lpstr>
      <vt:lpstr>Project 9: Leveraging the Fitbit API to Share Activity Levels with a Trusted Caregiver  REU Student: Kim Chen Faculty Mentor(s): Dr. Wisniewski and Dr. Turgut 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 Masnadi</dc:creator>
  <cp:lastModifiedBy>Microsoft Office User</cp:lastModifiedBy>
  <cp:revision>131</cp:revision>
  <dcterms:created xsi:type="dcterms:W3CDTF">2016-05-18T22:26:04Z</dcterms:created>
  <dcterms:modified xsi:type="dcterms:W3CDTF">2016-07-25T19:26:27Z</dcterms:modified>
</cp:coreProperties>
</file>