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3655" autoAdjust="0"/>
    <p:restoredTop sz="92241" autoAdjust="0"/>
  </p:normalViewPr>
  <p:slideViewPr>
    <p:cSldViewPr snapToGrid="0" snapToObjects="1">
      <p:cViewPr varScale="1">
        <p:scale>
          <a:sx n="52" d="100"/>
          <a:sy n="52" d="100"/>
        </p:scale>
        <p:origin x="100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4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2404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4948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3"/>
            <a:ext cx="7584948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492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393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8"/>
            <a:ext cx="5800725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592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08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780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051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59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998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69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3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9144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5734"/>
            <a:ext cx="75438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7/25/16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857" y="6419161"/>
            <a:ext cx="403418" cy="40575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110040" y="6519237"/>
            <a:ext cx="61214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NSF REU Research Experience on the Internet of Things 2016</a:t>
            </a:r>
            <a:endParaRPr lang="en-US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910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52" r:id="rId8"/>
    <p:sldLayoutId id="2147483848" r:id="rId9"/>
    <p:sldLayoutId id="2147483849" r:id="rId10"/>
    <p:sldLayoutId id="2147483850" r:id="rId11"/>
    <p:sldLayoutId id="214748385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439" y="286604"/>
            <a:ext cx="780288" cy="831342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218285" y="1845734"/>
            <a:ext cx="8731408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01168" lvl="1" indent="0">
              <a:buNone/>
            </a:pPr>
            <a:r>
              <a:rPr lang="en-US" sz="2000" b="1" smtClean="0"/>
              <a:t>Week </a:t>
            </a:r>
            <a:r>
              <a:rPr lang="en-US" sz="2000" b="1" smtClean="0"/>
              <a:t>6 (</a:t>
            </a:r>
            <a:r>
              <a:rPr lang="en-US" sz="2000" b="1" smtClean="0"/>
              <a:t>June 26– July 1, </a:t>
            </a:r>
            <a:r>
              <a:rPr lang="en-US" sz="2000" b="1" dirty="0" smtClean="0"/>
              <a:t>2016)</a:t>
            </a:r>
          </a:p>
          <a:p>
            <a:pPr marL="201168" lvl="1" indent="0">
              <a:buNone/>
            </a:pPr>
            <a:r>
              <a:rPr lang="en-US" b="1" dirty="0" smtClean="0"/>
              <a:t>Accomplishments:</a:t>
            </a:r>
            <a:endParaRPr lang="en-US" dirty="0" smtClean="0"/>
          </a:p>
          <a:p>
            <a:pPr lvl="1"/>
            <a:r>
              <a:rPr lang="en-US" dirty="0" smtClean="0"/>
              <a:t>Can now make asynchronous calls</a:t>
            </a:r>
          </a:p>
          <a:p>
            <a:pPr lvl="1"/>
            <a:r>
              <a:rPr lang="en-US" dirty="0" smtClean="0"/>
              <a:t>Display information in a </a:t>
            </a:r>
            <a:r>
              <a:rPr lang="en-US" dirty="0" err="1" smtClean="0"/>
              <a:t>ListView</a:t>
            </a:r>
            <a:endParaRPr lang="en-US" dirty="0" smtClean="0"/>
          </a:p>
          <a:p>
            <a:pPr lvl="1"/>
            <a:endParaRPr lang="en-US" dirty="0" smtClean="0"/>
          </a:p>
          <a:p>
            <a:pPr marL="201168" lvl="1" indent="0">
              <a:buNone/>
            </a:pPr>
            <a:r>
              <a:rPr lang="en-US" b="1" dirty="0" smtClean="0"/>
              <a:t>Issues/problems encountered and solutions (if any):</a:t>
            </a:r>
          </a:p>
          <a:p>
            <a:pPr lvl="1"/>
            <a:r>
              <a:rPr lang="en-US" dirty="0" smtClean="0"/>
              <a:t>Revoke access token : In progress</a:t>
            </a:r>
          </a:p>
          <a:p>
            <a:pPr lvl="1"/>
            <a:r>
              <a:rPr lang="en-US" dirty="0" smtClean="0"/>
              <a:t>Not properly parsing access token: Solved</a:t>
            </a:r>
          </a:p>
          <a:p>
            <a:pPr marL="201168" lvl="1" indent="0">
              <a:buNone/>
            </a:pPr>
            <a:endParaRPr lang="en-US" b="1" dirty="0" smtClean="0"/>
          </a:p>
          <a:p>
            <a:pPr marL="201168" lvl="1" indent="0">
              <a:buNone/>
            </a:pPr>
            <a:r>
              <a:rPr lang="en-US" b="1" dirty="0" smtClean="0"/>
              <a:t>Plans for next week:</a:t>
            </a:r>
          </a:p>
          <a:p>
            <a:pPr lvl="1"/>
            <a:r>
              <a:rPr lang="en-US" sz="1600" dirty="0" smtClean="0"/>
              <a:t>Development</a:t>
            </a:r>
          </a:p>
          <a:p>
            <a:pPr lvl="2"/>
            <a:r>
              <a:rPr lang="en-US" sz="1200" dirty="0" smtClean="0"/>
              <a:t>UI Design	</a:t>
            </a:r>
            <a:endParaRPr lang="en-US" sz="400" dirty="0" smtClean="0"/>
          </a:p>
          <a:p>
            <a:pPr lvl="2"/>
            <a:endParaRPr lang="en-US" sz="1200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154791" y="549124"/>
            <a:ext cx="7460958" cy="9289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1200"/>
              </a:spcBef>
            </a:pPr>
            <a:r>
              <a:rPr lang="en-US" sz="2000" smtClean="0"/>
              <a:t>Project 9: Leveraging the Fitbit API to Share Activity Levels with a Trusted Caregiver</a:t>
            </a:r>
            <a:br>
              <a:rPr lang="en-US" sz="2000" smtClean="0"/>
            </a:br>
            <a:r>
              <a:rPr lang="en-US" sz="2000" smtClean="0"/>
              <a:t/>
            </a:r>
            <a:br>
              <a:rPr lang="en-US" sz="2000" smtClean="0"/>
            </a:br>
            <a:r>
              <a:rPr lang="en-US" sz="1800" smtClean="0"/>
              <a:t>REU Student: </a:t>
            </a:r>
            <a:r>
              <a:rPr lang="en-US" sz="1800" b="1" smtClean="0"/>
              <a:t>Kim Chen</a:t>
            </a:r>
            <a:br>
              <a:rPr lang="en-US" sz="1800" b="1" smtClean="0"/>
            </a:br>
            <a:r>
              <a:rPr lang="en-US" sz="1800" smtClean="0"/>
              <a:t>Faculty Mentor(s):</a:t>
            </a:r>
            <a:r>
              <a:rPr lang="en-US" sz="1800" b="1" smtClean="0"/>
              <a:t> Dr. Wisniewski and Dr. Turgut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102057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000000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2396</TotalTime>
  <Words>67</Words>
  <Application>Microsoft Macintosh PowerPoint</Application>
  <PresentationFormat>On-screen Show (4:3)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Calibri Light</vt:lpstr>
      <vt:lpstr>Retrospect</vt:lpstr>
      <vt:lpstr>PowerPoint Presentation</vt:lpstr>
    </vt:vector>
  </TitlesOfParts>
  <Company/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Sina Masnadi</dc:creator>
  <cp:lastModifiedBy>Microsoft Office User</cp:lastModifiedBy>
  <cp:revision>123</cp:revision>
  <dcterms:created xsi:type="dcterms:W3CDTF">2016-05-18T22:26:04Z</dcterms:created>
  <dcterms:modified xsi:type="dcterms:W3CDTF">2016-07-25T19:25:54Z</dcterms:modified>
</cp:coreProperties>
</file>