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2241" autoAdjust="0"/>
  </p:normalViewPr>
  <p:slideViewPr>
    <p:cSldViewPr snapToGrid="0" snapToObjects="1">
      <p:cViewPr varScale="1">
        <p:scale>
          <a:sx n="52" d="100"/>
          <a:sy n="52" d="100"/>
        </p:scale>
        <p:origin x="5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1 (May 23 – May 27,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Read 6 research papers and summarized them</a:t>
            </a:r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Granting access to wireless network is in-progress </a:t>
            </a:r>
          </a:p>
          <a:p>
            <a:pPr lvl="1"/>
            <a:r>
              <a:rPr lang="en-US" sz="1600" dirty="0" smtClean="0"/>
              <a:t>Difficult finding research papers</a:t>
            </a:r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Continue reading and summarizing research papers</a:t>
            </a:r>
          </a:p>
          <a:p>
            <a:pPr lvl="1"/>
            <a:r>
              <a:rPr lang="en-US" sz="1600" dirty="0" smtClean="0"/>
              <a:t>Start a Literature Review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791" y="549124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 smtClean="0"/>
              <a:t>Leveraging the Fitbit API to Share Activity Levels with a Trusted Caregiver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/>
              <a:t>REU Student: </a:t>
            </a:r>
            <a:r>
              <a:rPr lang="en-US" sz="1800" b="1" dirty="0"/>
              <a:t>Kim </a:t>
            </a:r>
            <a:r>
              <a:rPr lang="en-US" sz="1800" b="1" dirty="0" smtClean="0"/>
              <a:t>Chen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and Dr. </a:t>
            </a:r>
            <a:r>
              <a:rPr lang="en-US" sz="1800" b="1" dirty="0" err="1"/>
              <a:t>Turgut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2372</TotalTime>
  <Words>69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9: Leveraging the Fitbit API to Share Activity Levels with a Trusted Caregiver  REU Student: Kim Chen Faculty Mentor(s): Dr. Wisniewski and Dr. Turgut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Microsoft Office User</cp:lastModifiedBy>
  <cp:revision>110</cp:revision>
  <dcterms:created xsi:type="dcterms:W3CDTF">2016-05-18T22:26:04Z</dcterms:created>
  <dcterms:modified xsi:type="dcterms:W3CDTF">2016-07-25T19:15:40Z</dcterms:modified>
</cp:coreProperties>
</file>